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1673" r:id="rId2"/>
    <p:sldId id="1674" r:id="rId3"/>
    <p:sldId id="1523" r:id="rId4"/>
    <p:sldId id="1346" r:id="rId5"/>
    <p:sldId id="1621" r:id="rId6"/>
    <p:sldId id="1561" r:id="rId7"/>
    <p:sldId id="1541" r:id="rId8"/>
    <p:sldId id="1565" r:id="rId9"/>
    <p:sldId id="1566" r:id="rId10"/>
    <p:sldId id="1567" r:id="rId11"/>
    <p:sldId id="1568" r:id="rId12"/>
    <p:sldId id="1569" r:id="rId13"/>
    <p:sldId id="1670" r:id="rId14"/>
    <p:sldId id="1563" r:id="rId15"/>
    <p:sldId id="1671" r:id="rId16"/>
    <p:sldId id="1672" r:id="rId17"/>
    <p:sldId id="1649" r:id="rId18"/>
    <p:sldId id="1650" r:id="rId19"/>
    <p:sldId id="1651" r:id="rId20"/>
    <p:sldId id="1616" r:id="rId21"/>
    <p:sldId id="1617" r:id="rId22"/>
    <p:sldId id="1618" r:id="rId23"/>
    <p:sldId id="1619" r:id="rId24"/>
    <p:sldId id="1332" r:id="rId25"/>
    <p:sldId id="1548" r:id="rId26"/>
    <p:sldId id="1669" r:id="rId27"/>
    <p:sldId id="1574" r:id="rId28"/>
    <p:sldId id="1635" r:id="rId29"/>
    <p:sldId id="1653" r:id="rId30"/>
    <p:sldId id="1654" r:id="rId31"/>
    <p:sldId id="1655" r:id="rId32"/>
    <p:sldId id="1656" r:id="rId33"/>
    <p:sldId id="1657" r:id="rId34"/>
    <p:sldId id="1658" r:id="rId35"/>
    <p:sldId id="1659" r:id="rId36"/>
    <p:sldId id="1599" r:id="rId37"/>
    <p:sldId id="1598" r:id="rId38"/>
    <p:sldId id="1601" r:id="rId39"/>
    <p:sldId id="1530" r:id="rId40"/>
    <p:sldId id="1503" r:id="rId41"/>
    <p:sldId id="1603" r:id="rId42"/>
    <p:sldId id="1604" r:id="rId43"/>
    <p:sldId id="1605" r:id="rId44"/>
    <p:sldId id="1606" r:id="rId45"/>
    <p:sldId id="1607" r:id="rId46"/>
    <p:sldId id="1608" r:id="rId47"/>
    <p:sldId id="1609" r:id="rId48"/>
    <p:sldId id="1611" r:id="rId49"/>
    <p:sldId id="1511" r:id="rId50"/>
    <p:sldId id="1512" r:id="rId51"/>
    <p:sldId id="1513" r:id="rId52"/>
    <p:sldId id="1514" r:id="rId53"/>
    <p:sldId id="1515" r:id="rId54"/>
    <p:sldId id="1516" r:id="rId55"/>
    <p:sldId id="1579" r:id="rId56"/>
    <p:sldId id="1584" r:id="rId57"/>
    <p:sldId id="1661" r:id="rId58"/>
    <p:sldId id="1664" r:id="rId59"/>
    <p:sldId id="1662" r:id="rId60"/>
    <p:sldId id="1663" r:id="rId61"/>
    <p:sldId id="1665" r:id="rId62"/>
    <p:sldId id="1570" r:id="rId63"/>
    <p:sldId id="1613" r:id="rId64"/>
    <p:sldId id="1546" r:id="rId65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18F"/>
    <a:srgbClr val="CC0066"/>
    <a:srgbClr val="77274F"/>
    <a:srgbClr val="FF3399"/>
    <a:srgbClr val="FF5050"/>
    <a:srgbClr val="FFE20D"/>
    <a:srgbClr val="4F009E"/>
    <a:srgbClr val="3A0074"/>
    <a:srgbClr val="FFCCFF"/>
    <a:srgbClr val="F89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1" autoAdjust="0"/>
    <p:restoredTop sz="94505" autoAdjust="0"/>
  </p:normalViewPr>
  <p:slideViewPr>
    <p:cSldViewPr>
      <p:cViewPr varScale="1">
        <p:scale>
          <a:sx n="106" d="100"/>
          <a:sy n="106" d="100"/>
        </p:scale>
        <p:origin x="1218" y="3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3270" y="5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68A91-39AF-4C12-9EB7-12BF09FECD08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1D34-3B82-4B46-A3CB-605AC9662D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7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2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74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55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5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9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4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0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8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3958A-8065-4DB3-BDD7-51F3FDB9D72D}" type="datetimeFigureOut">
              <a:rPr lang="en-US" smtClean="0"/>
              <a:t>03/22/2025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4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lkHNyP56Pw?feature=oembe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VITQPGlI30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13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809B4-8450-2CD8-E73F-FFCAE228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3 Minute Timer with Music and Alarm">
            <a:hlinkClick r:id="" action="ppaction://media"/>
            <a:extLst>
              <a:ext uri="{FF2B5EF4-FFF2-40B4-BE49-F238E27FC236}">
                <a16:creationId xmlns:a16="http://schemas.microsoft.com/office/drawing/2014/main" id="{B2CB00B6-67A0-EBA0-2D10-2B839E936C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512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46402-F72C-21B5-315D-B659B205D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orange gradient&#10;&#10;AI-generated content may be incorrect.">
            <a:extLst>
              <a:ext uri="{FF2B5EF4-FFF2-40B4-BE49-F238E27FC236}">
                <a16:creationId xmlns:a16="http://schemas.microsoft.com/office/drawing/2014/main" id="{9C19188A-1B15-2486-8BB0-528353DF6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677"/>
          <a:stretch/>
        </p:blipFill>
        <p:spPr>
          <a:xfrm flipH="1">
            <a:off x="247007" y="2526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088E51-455B-7539-4CAF-82DF028207CD}"/>
              </a:ext>
            </a:extLst>
          </p:cNvPr>
          <p:cNvSpPr txBox="1"/>
          <p:nvPr/>
        </p:nvSpPr>
        <p:spPr>
          <a:xfrm>
            <a:off x="47303" y="-58477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latin typeface="Arial Rounded MT Bold" panose="020F0704030504030204" pitchFamily="34" charset="0"/>
              </a:rPr>
              <a:t>Liturgist: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3BC2F-1833-8881-D414-1E3AECA332EF}"/>
              </a:ext>
            </a:extLst>
          </p:cNvPr>
          <p:cNvSpPr txBox="1"/>
          <p:nvPr/>
        </p:nvSpPr>
        <p:spPr>
          <a:xfrm>
            <a:off x="1371600" y="896183"/>
            <a:ext cx="8458200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Consider &amp; remember:</a:t>
            </a:r>
          </a:p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in the joyful times and</a:t>
            </a:r>
          </a:p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in the sorrowful times,</a:t>
            </a:r>
          </a:p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what has God done</a:t>
            </a:r>
          </a:p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for you?</a:t>
            </a:r>
          </a:p>
        </p:txBody>
      </p:sp>
    </p:spTree>
    <p:extLst>
      <p:ext uri="{BB962C8B-B14F-4D97-AF65-F5344CB8AC3E}">
        <p14:creationId xmlns:p14="http://schemas.microsoft.com/office/powerpoint/2010/main" val="1057090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60406-FF5A-0047-C7AF-5C1050840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orange gradient&#10;&#10;AI-generated content may be incorrect.">
            <a:extLst>
              <a:ext uri="{FF2B5EF4-FFF2-40B4-BE49-F238E27FC236}">
                <a16:creationId xmlns:a16="http://schemas.microsoft.com/office/drawing/2014/main" id="{A421BFBC-9192-F0F2-A8F1-A1AB7B30C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677"/>
          <a:stretch/>
        </p:blipFill>
        <p:spPr>
          <a:xfrm>
            <a:off x="20" y="10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993E2-6619-4BB9-994A-4B1BEC77FEA7}"/>
              </a:ext>
            </a:extLst>
          </p:cNvPr>
          <p:cNvSpPr txBox="1"/>
          <p:nvPr/>
        </p:nvSpPr>
        <p:spPr>
          <a:xfrm>
            <a:off x="152400" y="264477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PEOPLE: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873F9-1381-F8CE-7640-F2200485917B}"/>
              </a:ext>
            </a:extLst>
          </p:cNvPr>
          <p:cNvSpPr txBox="1"/>
          <p:nvPr/>
        </p:nvSpPr>
        <p:spPr>
          <a:xfrm>
            <a:off x="685820" y="1352550"/>
            <a:ext cx="845818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God covers us and</a:t>
            </a:r>
          </a:p>
          <a:p>
            <a:r>
              <a:rPr lang="en-US" sz="54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lifts us up, protecting</a:t>
            </a:r>
          </a:p>
          <a:p>
            <a:r>
              <a:rPr lang="en-US" sz="54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&amp; empowering us</a:t>
            </a:r>
          </a:p>
          <a:p>
            <a:r>
              <a:rPr lang="en-US" sz="54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with steadfast love.</a:t>
            </a:r>
          </a:p>
        </p:txBody>
      </p:sp>
    </p:spTree>
    <p:extLst>
      <p:ext uri="{BB962C8B-B14F-4D97-AF65-F5344CB8AC3E}">
        <p14:creationId xmlns:p14="http://schemas.microsoft.com/office/powerpoint/2010/main" val="100626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6678C-F009-7800-2620-FC4AE62DA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orange gradient&#10;&#10;AI-generated content may be incorrect.">
            <a:extLst>
              <a:ext uri="{FF2B5EF4-FFF2-40B4-BE49-F238E27FC236}">
                <a16:creationId xmlns:a16="http://schemas.microsoft.com/office/drawing/2014/main" id="{AA7E506F-0387-2B76-42B8-6F4293214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677"/>
          <a:stretch/>
        </p:blipFill>
        <p:spPr>
          <a:xfrm flipH="1">
            <a:off x="247007" y="2526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9FDAC-F9D9-EAF7-03AB-41D2F94A2E8D}"/>
              </a:ext>
            </a:extLst>
          </p:cNvPr>
          <p:cNvSpPr txBox="1"/>
          <p:nvPr/>
        </p:nvSpPr>
        <p:spPr>
          <a:xfrm>
            <a:off x="32926" y="-7548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latin typeface="Arial Rounded MT Bold" panose="020F0704030504030204" pitchFamily="34" charset="0"/>
              </a:rPr>
              <a:t>Liturgist: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F5221-3DAF-CEE0-AFD1-15B78F46CF86}"/>
              </a:ext>
            </a:extLst>
          </p:cNvPr>
          <p:cNvSpPr txBox="1"/>
          <p:nvPr/>
        </p:nvSpPr>
        <p:spPr>
          <a:xfrm>
            <a:off x="838200" y="1123950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    When you have been</a:t>
            </a:r>
          </a:p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like the fig tree in Jesus’ story that seems unable   </a:t>
            </a:r>
          </a:p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  to produce . . . </a:t>
            </a:r>
            <a:endParaRPr lang="en-US" sz="48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4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ACAD-4AC4-2577-A500-A1F3A8880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orange gradient&#10;&#10;AI-generated content may be incorrect.">
            <a:extLst>
              <a:ext uri="{FF2B5EF4-FFF2-40B4-BE49-F238E27FC236}">
                <a16:creationId xmlns:a16="http://schemas.microsoft.com/office/drawing/2014/main" id="{AA165917-BE62-E665-5367-7BC7377E6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677"/>
          <a:stretch/>
        </p:blipFill>
        <p:spPr>
          <a:xfrm flipH="1">
            <a:off x="247007" y="2526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EDA0E4-E1BF-C4CD-3C62-2BD90083B6B2}"/>
              </a:ext>
            </a:extLst>
          </p:cNvPr>
          <p:cNvSpPr txBox="1"/>
          <p:nvPr/>
        </p:nvSpPr>
        <p:spPr>
          <a:xfrm>
            <a:off x="1676400" y="863590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…and that everyone</a:t>
            </a:r>
          </a:p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has given up on,</a:t>
            </a:r>
          </a:p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what has God done</a:t>
            </a:r>
          </a:p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for you?</a:t>
            </a:r>
            <a:endParaRPr lang="en-US" sz="48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07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and red background&#10;&#10;AI-generated content may be incorrect.">
            <a:extLst>
              <a:ext uri="{FF2B5EF4-FFF2-40B4-BE49-F238E27FC236}">
                <a16:creationId xmlns:a16="http://schemas.microsoft.com/office/drawing/2014/main" id="{51970627-5CF0-9FA1-FE1D-92003C97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97" y="0"/>
            <a:ext cx="8002117" cy="5143490"/>
          </a:xfrm>
          <a:prstGeom prst="rect">
            <a:avLst/>
          </a:prstGeom>
        </p:spPr>
      </p:pic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orange gradient&#10;&#10;AI-generated content may be incorrect.">
            <a:extLst>
              <a:ext uri="{FF2B5EF4-FFF2-40B4-BE49-F238E27FC236}">
                <a16:creationId xmlns:a16="http://schemas.microsoft.com/office/drawing/2014/main" id="{DBADEBA7-3FA7-A03A-62FA-7D3B7AB8F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677"/>
          <a:stretch/>
        </p:blipFill>
        <p:spPr>
          <a:xfrm>
            <a:off x="0" y="10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381B49-D455-F8E7-EF95-5686E9160767}"/>
              </a:ext>
            </a:extLst>
          </p:cNvPr>
          <p:cNvSpPr txBox="1"/>
          <p:nvPr/>
        </p:nvSpPr>
        <p:spPr>
          <a:xfrm>
            <a:off x="234067" y="-18549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PEOPLE: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AF6A2-EE62-623E-B472-87B7DEA04036}"/>
              </a:ext>
            </a:extLst>
          </p:cNvPr>
          <p:cNvSpPr txBox="1"/>
          <p:nvPr/>
        </p:nvSpPr>
        <p:spPr>
          <a:xfrm>
            <a:off x="638496" y="1200150"/>
            <a:ext cx="76200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God tends the soil &amp; waters the ground, nurturing us into life with steadfast love.</a:t>
            </a:r>
          </a:p>
        </p:txBody>
      </p:sp>
    </p:spTree>
    <p:extLst>
      <p:ext uri="{BB962C8B-B14F-4D97-AF65-F5344CB8AC3E}">
        <p14:creationId xmlns:p14="http://schemas.microsoft.com/office/powerpoint/2010/main" val="3402326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99561-1151-2CB7-A5CF-AEE21CDD9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orange gradient&#10;&#10;AI-generated content may be incorrect.">
            <a:extLst>
              <a:ext uri="{FF2B5EF4-FFF2-40B4-BE49-F238E27FC236}">
                <a16:creationId xmlns:a16="http://schemas.microsoft.com/office/drawing/2014/main" id="{476660BC-0626-2F86-A4D2-4129DC4F4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677"/>
          <a:stretch/>
        </p:blipFill>
        <p:spPr>
          <a:xfrm flipH="1">
            <a:off x="247007" y="2526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C61BB-EEBD-FA76-6409-BF73AB6D212E}"/>
              </a:ext>
            </a:extLst>
          </p:cNvPr>
          <p:cNvSpPr txBox="1"/>
          <p:nvPr/>
        </p:nvSpPr>
        <p:spPr>
          <a:xfrm>
            <a:off x="73182" y="8267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latin typeface="Arial Rounded MT Bold" panose="020F0704030504030204" pitchFamily="34" charset="0"/>
              </a:rPr>
              <a:t>Liturgist: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EBDE0-2006-5C87-E3EF-AA809A832F93}"/>
              </a:ext>
            </a:extLst>
          </p:cNvPr>
          <p:cNvSpPr txBox="1"/>
          <p:nvPr/>
        </p:nvSpPr>
        <p:spPr>
          <a:xfrm>
            <a:off x="1676400" y="1276350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Children of God,</a:t>
            </a:r>
          </a:p>
          <a:p>
            <a:r>
              <a:rPr lang="en-US" sz="54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come let us worship God who never gives up on us!</a:t>
            </a:r>
          </a:p>
        </p:txBody>
      </p:sp>
    </p:spTree>
    <p:extLst>
      <p:ext uri="{BB962C8B-B14F-4D97-AF65-F5344CB8AC3E}">
        <p14:creationId xmlns:p14="http://schemas.microsoft.com/office/powerpoint/2010/main" val="561534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F4F80-D96A-87CF-3016-27212DFB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orange gradient&#10;&#10;AI-generated content may be incorrect.">
            <a:extLst>
              <a:ext uri="{FF2B5EF4-FFF2-40B4-BE49-F238E27FC236}">
                <a16:creationId xmlns:a16="http://schemas.microsoft.com/office/drawing/2014/main" id="{9EDE0B06-0780-D61E-1390-83BC0C875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677"/>
          <a:stretch/>
        </p:blipFill>
        <p:spPr>
          <a:xfrm>
            <a:off x="20" y="10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B01A14-EF3E-3D72-8E01-7F467A3F63B7}"/>
              </a:ext>
            </a:extLst>
          </p:cNvPr>
          <p:cNvSpPr txBox="1"/>
          <p:nvPr/>
        </p:nvSpPr>
        <p:spPr>
          <a:xfrm>
            <a:off x="152400" y="-23489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PEOPLE: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A9A0D-EC47-EE72-E5D1-A616CD09B028}"/>
              </a:ext>
            </a:extLst>
          </p:cNvPr>
          <p:cNvSpPr txBox="1"/>
          <p:nvPr/>
        </p:nvSpPr>
        <p:spPr>
          <a:xfrm>
            <a:off x="609600" y="1276350"/>
            <a:ext cx="79248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We come to worship</a:t>
            </a:r>
          </a:p>
          <a:p>
            <a:r>
              <a:rPr lang="en-US" sz="54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and cling to God,</a:t>
            </a:r>
          </a:p>
          <a:p>
            <a:r>
              <a:rPr lang="en-US" sz="54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for God’s steadfast love never fails!</a:t>
            </a:r>
          </a:p>
        </p:txBody>
      </p:sp>
    </p:spTree>
    <p:extLst>
      <p:ext uri="{BB962C8B-B14F-4D97-AF65-F5344CB8AC3E}">
        <p14:creationId xmlns:p14="http://schemas.microsoft.com/office/powerpoint/2010/main" val="1884002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24B0B-4BBB-4B67-981D-A89232579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09DC8B-524F-F900-83D1-1D88228CA8F8}"/>
              </a:ext>
            </a:extLst>
          </p:cNvPr>
          <p:cNvSpPr txBox="1"/>
          <p:nvPr/>
        </p:nvSpPr>
        <p:spPr>
          <a:xfrm>
            <a:off x="0" y="135255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Sweet Hour</a:t>
            </a:r>
          </a:p>
          <a:p>
            <a:pPr algn="ctr"/>
            <a:r>
              <a:rPr lang="en-US" dirty="0"/>
              <a:t>of Prayer</a:t>
            </a:r>
          </a:p>
        </p:txBody>
      </p:sp>
      <p:pic>
        <p:nvPicPr>
          <p:cNvPr id="6" name="Picture 5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62FD5A72-6EA0-603A-3DB4-12E422199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34474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7E9AE7-B3B8-098E-5255-87025228B1F7}"/>
              </a:ext>
            </a:extLst>
          </p:cNvPr>
          <p:cNvSpPr/>
          <p:nvPr/>
        </p:nvSpPr>
        <p:spPr>
          <a:xfrm>
            <a:off x="1028699" y="323850"/>
            <a:ext cx="7086600" cy="44958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A0074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69AE3F-468C-4B5B-8ACA-81110713739B}"/>
              </a:ext>
            </a:extLst>
          </p:cNvPr>
          <p:cNvSpPr txBox="1"/>
          <p:nvPr/>
        </p:nvSpPr>
        <p:spPr>
          <a:xfrm>
            <a:off x="1428749" y="499318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800" dirty="0">
                <a:solidFill>
                  <a:srgbClr val="FF0000"/>
                </a:solidFill>
                <a:latin typeface="OhMyNotes" pitchFamily="2" charset="0"/>
              </a:rPr>
              <a:t>HYMN #496	</a:t>
            </a:r>
            <a:r>
              <a:rPr lang="en-US" sz="20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93C85-D7CE-072B-2FDB-FD561735664E}"/>
              </a:ext>
            </a:extLst>
          </p:cNvPr>
          <p:cNvSpPr txBox="1"/>
          <p:nvPr/>
        </p:nvSpPr>
        <p:spPr>
          <a:xfrm>
            <a:off x="1143000" y="1581150"/>
            <a:ext cx="6858000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b="1" dirty="0">
                <a:solidFill>
                  <a:srgbClr val="3A007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OhMyNotes" pitchFamily="2" charset="0"/>
              </a:rPr>
              <a:t>”Sweet Hour</a:t>
            </a:r>
          </a:p>
          <a:p>
            <a:pPr algn="ctr"/>
            <a:r>
              <a:rPr lang="en-US" sz="8800" b="1" dirty="0">
                <a:solidFill>
                  <a:srgbClr val="3A007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OhMyNotes" pitchFamily="2" charset="0"/>
              </a:rPr>
              <a:t>of Prayer“</a:t>
            </a:r>
          </a:p>
        </p:txBody>
      </p:sp>
    </p:spTree>
    <p:extLst>
      <p:ext uri="{BB962C8B-B14F-4D97-AF65-F5344CB8AC3E}">
        <p14:creationId xmlns:p14="http://schemas.microsoft.com/office/powerpoint/2010/main" val="294173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A9FC3-4D36-53CA-905B-4A5353533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20279694-1C21-563A-35C8-4DA5B51FC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34474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83A143-D761-3B51-0D29-56B3CD64448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5DDB6E-4FD3-7C24-A978-A859A2BCDC60}"/>
              </a:ext>
            </a:extLst>
          </p:cNvPr>
          <p:cNvSpPr txBox="1"/>
          <p:nvPr/>
        </p:nvSpPr>
        <p:spPr>
          <a:xfrm>
            <a:off x="152400" y="217258"/>
            <a:ext cx="8839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Sweet hour of prayer!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Sweet hour of prayer!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that calls me from a world of care,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and bids me at my Father’s throne</a:t>
            </a:r>
          </a:p>
          <a:p>
            <a:pPr algn="ctr"/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make all my wants and wishes known.</a:t>
            </a:r>
            <a:endParaRPr lang="en-US" sz="4000" dirty="0">
              <a:solidFill>
                <a:srgbClr val="3A0074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96961-9E08-EAE8-8D20-9523A8206CEE}"/>
              </a:ext>
            </a:extLst>
          </p:cNvPr>
          <p:cNvSpPr txBox="1"/>
          <p:nvPr/>
        </p:nvSpPr>
        <p:spPr>
          <a:xfrm>
            <a:off x="381000" y="-171450"/>
            <a:ext cx="1600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3A0074"/>
                </a:solidFill>
                <a:latin typeface="Broadway" panose="04040905080B02020502" pitchFamily="8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9891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86376-254F-377F-63F0-3852001F3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D1A28473-2411-C78F-6825-3BCA1F77A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-476250"/>
            <a:ext cx="9134474" cy="5619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868665-A285-214D-0BD4-C5A8829AAF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-10031"/>
            <a:ext cx="9144000" cy="5143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07756E-DB0B-F9A5-7C07-E134633DA109}"/>
              </a:ext>
            </a:extLst>
          </p:cNvPr>
          <p:cNvSpPr txBox="1"/>
          <p:nvPr/>
        </p:nvSpPr>
        <p:spPr>
          <a:xfrm>
            <a:off x="152400" y="590550"/>
            <a:ext cx="883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In seasons of distress and grief;</a:t>
            </a:r>
          </a:p>
          <a:p>
            <a:pPr algn="ctr">
              <a:spcAft>
                <a:spcPts val="24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my soul has often found relief,</a:t>
            </a:r>
          </a:p>
          <a:p>
            <a:pPr algn="ctr">
              <a:spcAft>
                <a:spcPts val="24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and oft escaped the tempter’s snare,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by thy return, sweet hour of prayer!</a:t>
            </a:r>
            <a:endParaRPr lang="en-US" sz="4000" dirty="0">
              <a:solidFill>
                <a:srgbClr val="3A007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111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rowder - Somebody Prayed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5360645E-374E-E2F8-3298-75B1EB85E3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2A9E6-E16C-31CC-D834-D6F9ECE3B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A421C65F-3BDE-5413-DBFE-CA01EB07A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34474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EE1939-CF20-66B7-E9A4-D366D0E3C06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DEB67E-B9D2-E1DE-F5DE-2FDAE19BFB3F}"/>
              </a:ext>
            </a:extLst>
          </p:cNvPr>
          <p:cNvSpPr txBox="1"/>
          <p:nvPr/>
        </p:nvSpPr>
        <p:spPr>
          <a:xfrm>
            <a:off x="152400" y="217258"/>
            <a:ext cx="8839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Sweet hour of prayer!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Sweet hour of prayer!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the joys I feel, the bliss I share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of those whose anxious spirits burn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with strong desires for thy return!</a:t>
            </a:r>
            <a:endParaRPr lang="en-US" sz="4000" dirty="0">
              <a:solidFill>
                <a:srgbClr val="3A0074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96865-81B6-7D58-92FB-8E978F51E6A8}"/>
              </a:ext>
            </a:extLst>
          </p:cNvPr>
          <p:cNvSpPr txBox="1"/>
          <p:nvPr/>
        </p:nvSpPr>
        <p:spPr>
          <a:xfrm>
            <a:off x="381000" y="-171450"/>
            <a:ext cx="1600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3A0074"/>
                </a:solidFill>
                <a:latin typeface="Broadway" panose="04040905080B02020502" pitchFamily="8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42342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B48C6-222C-58D9-DD15-7D168903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FC7E36A8-17C2-1D01-9F06-5D55B1C8A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-476250"/>
            <a:ext cx="9134474" cy="5619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1BEE5F-18FD-7F6A-78D3-4A2B0AB3D4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-1"/>
            <a:ext cx="9144000" cy="5143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2519F3-0C17-1EE9-7B45-970258151582}"/>
              </a:ext>
            </a:extLst>
          </p:cNvPr>
          <p:cNvSpPr txBox="1"/>
          <p:nvPr/>
        </p:nvSpPr>
        <p:spPr>
          <a:xfrm>
            <a:off x="152400" y="586589"/>
            <a:ext cx="883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With such I hasten to the place</a:t>
            </a:r>
          </a:p>
          <a:p>
            <a:pPr algn="ctr">
              <a:spcAft>
                <a:spcPts val="24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where God, my Savior shows his face,</a:t>
            </a:r>
          </a:p>
          <a:p>
            <a:pPr algn="ctr">
              <a:spcAft>
                <a:spcPts val="24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and gladly take my station there,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and wait for thee, sweet hour of prayer</a:t>
            </a:r>
            <a:endParaRPr lang="en-US" sz="4000" dirty="0">
              <a:solidFill>
                <a:srgbClr val="3A007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975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C7159-E7D2-93C6-7CBE-078C4DF3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7B5690C2-9137-C77E-BA57-AE8F349CA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34474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95C943-39C9-2F41-67C4-5C3DA947AE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23D073-BF79-05D7-7EEA-2627F2CECB46}"/>
              </a:ext>
            </a:extLst>
          </p:cNvPr>
          <p:cNvSpPr txBox="1"/>
          <p:nvPr/>
        </p:nvSpPr>
        <p:spPr>
          <a:xfrm>
            <a:off x="152400" y="217258"/>
            <a:ext cx="8839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Sweet hour of prayer!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Sweet hour of prayer!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thy wings shall my petition bear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to him whose truth and faithfulness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engage the waiting soul to bless.</a:t>
            </a:r>
            <a:endParaRPr lang="en-US" sz="4000" dirty="0">
              <a:solidFill>
                <a:srgbClr val="3A0074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5F7E4-AA44-AD7A-0FDF-500B5B781FE7}"/>
              </a:ext>
            </a:extLst>
          </p:cNvPr>
          <p:cNvSpPr txBox="1"/>
          <p:nvPr/>
        </p:nvSpPr>
        <p:spPr>
          <a:xfrm>
            <a:off x="381000" y="-171450"/>
            <a:ext cx="1600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3A0074"/>
                </a:solidFill>
                <a:latin typeface="Broadway" panose="04040905080B02020502" pitchFamily="8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1026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C198D-2F52-FA5A-01A6-450803B77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3275A3E9-3640-7D0F-0071-7F8595DFB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-476250"/>
            <a:ext cx="9134474" cy="5619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195013-F755-1E23-3A57-8A95166791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1"/>
            <a:ext cx="9144000" cy="5143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0F7397-9506-D67E-E29C-C1A8423A3227}"/>
              </a:ext>
            </a:extLst>
          </p:cNvPr>
          <p:cNvSpPr txBox="1"/>
          <p:nvPr/>
        </p:nvSpPr>
        <p:spPr>
          <a:xfrm>
            <a:off x="171451" y="586591"/>
            <a:ext cx="8982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And since he bids me seek his face,</a:t>
            </a:r>
          </a:p>
          <a:p>
            <a:pPr algn="ctr">
              <a:spcAft>
                <a:spcPts val="24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believe his word and trust his grace,</a:t>
            </a:r>
          </a:p>
          <a:p>
            <a:pPr algn="ctr">
              <a:spcAft>
                <a:spcPts val="24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I’ll cast on him my every care,</a:t>
            </a:r>
          </a:p>
          <a:p>
            <a:pPr algn="ctr">
              <a:spcAft>
                <a:spcPts val="1800"/>
              </a:spcAft>
            </a:pPr>
            <a:r>
              <a:rPr lang="en-US" sz="4800" dirty="0">
                <a:solidFill>
                  <a:srgbClr val="3A0074"/>
                </a:solidFill>
                <a:latin typeface="Arial Narrow" panose="020B0606020202030204" pitchFamily="34" charset="0"/>
              </a:rPr>
              <a:t>and wait for thee, sweet hour of prayer.</a:t>
            </a:r>
          </a:p>
        </p:txBody>
      </p:sp>
    </p:spTree>
    <p:extLst>
      <p:ext uri="{BB962C8B-B14F-4D97-AF65-F5344CB8AC3E}">
        <p14:creationId xmlns:p14="http://schemas.microsoft.com/office/powerpoint/2010/main" val="659544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305973"/>
            <a:ext cx="5419727" cy="4095750"/>
            <a:chOff x="3724274" y="1047750"/>
            <a:chExt cx="5419727" cy="4095750"/>
          </a:xfrm>
        </p:grpSpPr>
        <p:sp>
          <p:nvSpPr>
            <p:cNvPr id="5" name="TextBox 4"/>
            <p:cNvSpPr txBox="1"/>
            <p:nvPr/>
          </p:nvSpPr>
          <p:spPr>
            <a:xfrm>
              <a:off x="3724274" y="3204508"/>
              <a:ext cx="541972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accent3">
                      <a:lumMod val="75000"/>
                    </a:schemeClr>
                  </a:solidFill>
                  <a:latin typeface="KG True Colors" panose="02000506000000020003" pitchFamily="2" charset="0"/>
                </a:rPr>
                <a:t>with</a:t>
              </a:r>
            </a:p>
            <a:p>
              <a:pPr algn="r"/>
              <a:r>
                <a:rPr lang="en-US" sz="6000" b="1" dirty="0">
                  <a:solidFill>
                    <a:schemeClr val="accent3">
                      <a:lumMod val="75000"/>
                    </a:schemeClr>
                  </a:solidFill>
                  <a:latin typeface="KG True Colors" panose="02000506000000020003" pitchFamily="2" charset="0"/>
                </a:rPr>
                <a:t>Pastor Jim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05275" y="1047750"/>
              <a:ext cx="50387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dirty="0">
                  <a:solidFill>
                    <a:schemeClr val="tx2">
                      <a:lumMod val="75000"/>
                    </a:schemeClr>
                  </a:solidFill>
                  <a:latin typeface="KG True Colors" panose="02000506000000020003" pitchFamily="2" charset="0"/>
                </a:rPr>
                <a:t>CHILDREN’S</a:t>
              </a:r>
            </a:p>
            <a:p>
              <a:pPr algn="r"/>
              <a:r>
                <a:rPr lang="en-US" sz="7200" b="1" dirty="0">
                  <a:solidFill>
                    <a:schemeClr val="tx2">
                      <a:lumMod val="75000"/>
                    </a:schemeClr>
                  </a:solidFill>
                  <a:latin typeface="KG True Colors" panose="02000506000000020003" pitchFamily="2" charset="0"/>
                </a:rPr>
                <a:t>MOMENT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78040"/>
            <a:ext cx="5076825" cy="49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1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background of different colors&#10;&#10;AI-generated content may be incorrect.">
            <a:extLst>
              <a:ext uri="{FF2B5EF4-FFF2-40B4-BE49-F238E27FC236}">
                <a16:creationId xmlns:a16="http://schemas.microsoft.com/office/drawing/2014/main" id="{30CFD5A7-3F3B-8D2B-9D06-372739B2C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48" y="-2000248"/>
            <a:ext cx="5143501" cy="9144000"/>
          </a:xfrm>
          <a:prstGeom prst="rect">
            <a:avLst/>
          </a:prstGeom>
        </p:spPr>
      </p:pic>
      <p:pic>
        <p:nvPicPr>
          <p:cNvPr id="9" name="Picture 8" descr="A pink and red background&#10;&#10;AI-generated content may be incorrect.">
            <a:extLst>
              <a:ext uri="{FF2B5EF4-FFF2-40B4-BE49-F238E27FC236}">
                <a16:creationId xmlns:a16="http://schemas.microsoft.com/office/drawing/2014/main" id="{A91D5AED-514F-7070-12EE-EA8E69CBD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1" y="466431"/>
            <a:ext cx="8002117" cy="4210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BC80EB-5C0A-2385-D488-9C588D33E776}"/>
              </a:ext>
            </a:extLst>
          </p:cNvPr>
          <p:cNvSpPr txBox="1"/>
          <p:nvPr/>
        </p:nvSpPr>
        <p:spPr>
          <a:xfrm>
            <a:off x="1427352" y="755868"/>
            <a:ext cx="8002117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FFE20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Opening</a:t>
            </a:r>
          </a:p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FFE20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Prayer</a:t>
            </a:r>
          </a:p>
        </p:txBody>
      </p:sp>
      <p:pic>
        <p:nvPicPr>
          <p:cNvPr id="12" name="Picture 11" descr="A close-up of a pair of hands&#10;&#10;AI-generated content may be incorrect.">
            <a:extLst>
              <a:ext uri="{FF2B5EF4-FFF2-40B4-BE49-F238E27FC236}">
                <a16:creationId xmlns:a16="http://schemas.microsoft.com/office/drawing/2014/main" id="{E61ACEDA-F1FB-F6AB-4054-1AAAE0E66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649" y="133350"/>
            <a:ext cx="59640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62844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D71A3-2BF8-217D-291A-34D1F2127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69DAA6B-4886-D26B-FE18-614F79BF899E}"/>
              </a:ext>
            </a:extLst>
          </p:cNvPr>
          <p:cNvGrpSpPr/>
          <p:nvPr/>
        </p:nvGrpSpPr>
        <p:grpSpPr>
          <a:xfrm>
            <a:off x="0" y="-46386"/>
            <a:ext cx="9220198" cy="5478652"/>
            <a:chOff x="0" y="-46386"/>
            <a:chExt cx="9220198" cy="5478652"/>
          </a:xfrm>
        </p:grpSpPr>
        <p:pic>
          <p:nvPicPr>
            <p:cNvPr id="5" name="Picture 4" descr="A white cross on a colorful background&#10;&#10;AI-generated content may be incorrect.">
              <a:extLst>
                <a:ext uri="{FF2B5EF4-FFF2-40B4-BE49-F238E27FC236}">
                  <a16:creationId xmlns:a16="http://schemas.microsoft.com/office/drawing/2014/main" id="{12A5C534-A7E6-FB51-D825-6B69EB87E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419600" cy="5143500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C4A3A6C-63B8-0C42-37B5-2A24D1864F9C}"/>
                </a:ext>
              </a:extLst>
            </p:cNvPr>
            <p:cNvGrpSpPr/>
            <p:nvPr/>
          </p:nvGrpSpPr>
          <p:grpSpPr>
            <a:xfrm>
              <a:off x="4305009" y="-46386"/>
              <a:ext cx="3019833" cy="5478652"/>
              <a:chOff x="4305009" y="-46386"/>
              <a:chExt cx="3019833" cy="547865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B044843-9B63-A26F-8BD1-6D4B0697186D}"/>
                  </a:ext>
                </a:extLst>
              </p:cNvPr>
              <p:cNvGrpSpPr/>
              <p:nvPr/>
            </p:nvGrpSpPr>
            <p:grpSpPr>
              <a:xfrm>
                <a:off x="4305009" y="-46386"/>
                <a:ext cx="3019833" cy="5478652"/>
                <a:chOff x="4305009" y="-46386"/>
                <a:chExt cx="3019833" cy="547865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73827231-0521-845D-0EB3-510107BB7C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1205" y="5010149"/>
                  <a:ext cx="2743783" cy="422117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C928CC23-A539-2861-8B61-35EF5C14AC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1206" y="-46386"/>
                  <a:ext cx="2943636" cy="259133"/>
                </a:xfrm>
                <a:prstGeom prst="rect">
                  <a:avLst/>
                </a:prstGeom>
              </p:spPr>
            </p:pic>
            <p:pic>
              <p:nvPicPr>
                <p:cNvPr id="10" name="Picture 9" descr="A blurry image of a pink and yellow square&#10;&#10;AI-generated content may be incorrect.">
                  <a:extLst>
                    <a:ext uri="{FF2B5EF4-FFF2-40B4-BE49-F238E27FC236}">
                      <a16:creationId xmlns:a16="http://schemas.microsoft.com/office/drawing/2014/main" id="{9F26977D-B953-475A-72B5-D2C1C7737E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305009" y="3954"/>
                  <a:ext cx="2893357" cy="5143500"/>
                </a:xfrm>
                <a:prstGeom prst="rect">
                  <a:avLst/>
                </a:prstGeom>
                <a:effectLst>
                  <a:softEdge rad="63500"/>
                </a:effectLst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ABE559D-A50E-E300-DF07-01BEF9A07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3245" y="3251379"/>
                <a:ext cx="1525121" cy="609600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C2F95AC-045D-8712-BB82-A11206199D48}"/>
                </a:ext>
              </a:extLst>
            </p:cNvPr>
            <p:cNvGrpSpPr/>
            <p:nvPr/>
          </p:nvGrpSpPr>
          <p:grpSpPr>
            <a:xfrm>
              <a:off x="7010397" y="-46386"/>
              <a:ext cx="2209801" cy="5270679"/>
              <a:chOff x="7010397" y="-46386"/>
              <a:chExt cx="2209801" cy="5270679"/>
            </a:xfrm>
          </p:grpSpPr>
          <p:pic>
            <p:nvPicPr>
              <p:cNvPr id="16" name="Picture 15" descr="A blurry image of a pink and purple plaid&#10;&#10;AI-generated content may be incorrect.">
                <a:extLst>
                  <a:ext uri="{FF2B5EF4-FFF2-40B4-BE49-F238E27FC236}">
                    <a16:creationId xmlns:a16="http://schemas.microsoft.com/office/drawing/2014/main" id="{DA07767F-218B-6B68-C2BE-DC780B088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0397" y="1915764"/>
                <a:ext cx="2209801" cy="3308529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18" name="Picture 17" descr="A blurry pink and purple plaid&#10;&#10;AI-generated content may be incorrect.">
                <a:extLst>
                  <a:ext uri="{FF2B5EF4-FFF2-40B4-BE49-F238E27FC236}">
                    <a16:creationId xmlns:a16="http://schemas.microsoft.com/office/drawing/2014/main" id="{E7DF518C-B4ED-3434-4518-AD23C31597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0397" y="29824"/>
                <a:ext cx="2209800" cy="2038350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6D449D7-2934-9B2F-9824-BB730C620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599" y="-46386"/>
                <a:ext cx="2057401" cy="259133"/>
              </a:xfrm>
              <a:prstGeom prst="rect">
                <a:avLst/>
              </a:prstGeom>
            </p:spPr>
          </p:pic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7FD5678-FEB4-D9DA-A2F3-597B8B7CAE52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-1"/>
            <a:ext cx="9144000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4D827F-5BAF-DE8C-A860-FA26FB135FD4}"/>
              </a:ext>
            </a:extLst>
          </p:cNvPr>
          <p:cNvSpPr txBox="1"/>
          <p:nvPr/>
        </p:nvSpPr>
        <p:spPr>
          <a:xfrm>
            <a:off x="0" y="1361917"/>
            <a:ext cx="8686801" cy="39087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7F6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>
                <a:ln>
                  <a:solidFill>
                    <a:srgbClr val="77274F"/>
                  </a:solidFill>
                </a:ln>
                <a:solidFill>
                  <a:srgbClr val="D5E18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reat Vibes" panose="02000507080000020002" pitchFamily="2" charset="0"/>
                <a:cs typeface="Times New Roman" panose="02020603050405020304" pitchFamily="18" charset="0"/>
              </a:rPr>
              <a:t>“</a:t>
            </a:r>
            <a:r>
              <a:rPr lang="en-US" sz="12400" b="1" dirty="0">
                <a:ln>
                  <a:solidFill>
                    <a:srgbClr val="77274F"/>
                  </a:solidFill>
                </a:ln>
                <a:solidFill>
                  <a:srgbClr val="D5E18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reat Vibes" panose="02000507080000020002" pitchFamily="2" charset="0"/>
                <a:cs typeface="Times New Roman" panose="02020603050405020304" pitchFamily="18" charset="0"/>
              </a:rPr>
              <a:t>Thy Will    </a:t>
            </a:r>
          </a:p>
          <a:p>
            <a:pPr algn="ctr"/>
            <a:r>
              <a:rPr lang="en-US" sz="12400" b="1" dirty="0">
                <a:ln>
                  <a:solidFill>
                    <a:srgbClr val="77274F"/>
                  </a:solidFill>
                </a:ln>
                <a:solidFill>
                  <a:srgbClr val="CC006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reat Vibes" panose="02000507080000020002" pitchFamily="2" charset="0"/>
                <a:cs typeface="Times New Roman" panose="02020603050405020304" pitchFamily="18" charset="0"/>
              </a:rPr>
              <a:t>      </a:t>
            </a:r>
            <a:r>
              <a:rPr lang="en-US" sz="12400" b="1" dirty="0">
                <a:ln>
                  <a:solidFill>
                    <a:srgbClr val="77274F"/>
                  </a:solidFill>
                </a:ln>
                <a:solidFill>
                  <a:srgbClr val="D5E18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reat Vibes" panose="02000507080000020002" pitchFamily="2" charset="0"/>
                <a:cs typeface="Times New Roman" panose="02020603050405020304" pitchFamily="18" charset="0"/>
              </a:rPr>
              <a:t>Be Done</a:t>
            </a:r>
            <a:r>
              <a:rPr lang="en-US" sz="9600" b="1" dirty="0">
                <a:ln>
                  <a:solidFill>
                    <a:srgbClr val="77274F"/>
                  </a:solidFill>
                </a:ln>
                <a:solidFill>
                  <a:srgbClr val="D5E18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reat Vibes" panose="02000507080000020002" pitchFamily="2" charset="0"/>
                <a:cs typeface="Times New Roman" panose="02020603050405020304" pitchFamily="18" charset="0"/>
              </a:rPr>
              <a:t>”</a:t>
            </a:r>
            <a:endParaRPr lang="en-US" sz="13800" b="1" dirty="0">
              <a:ln>
                <a:solidFill>
                  <a:srgbClr val="77274F"/>
                </a:solidFill>
              </a:ln>
              <a:solidFill>
                <a:srgbClr val="D5E18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Great Vibes" panose="02000507080000020002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63F0E-1D40-BA2C-7EF5-9900CE0DEB8A}"/>
              </a:ext>
            </a:extLst>
          </p:cNvPr>
          <p:cNvSpPr txBox="1"/>
          <p:nvPr/>
        </p:nvSpPr>
        <p:spPr>
          <a:xfrm>
            <a:off x="228601" y="0"/>
            <a:ext cx="762602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7200" dirty="0">
                <a:ln>
                  <a:solidFill>
                    <a:srgbClr val="77274F"/>
                  </a:solidFill>
                </a:ln>
                <a:solidFill>
                  <a:srgbClr val="CC006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Choir Anthem:</a:t>
            </a:r>
            <a:endParaRPr lang="en-US" sz="5400" dirty="0">
              <a:ln>
                <a:solidFill>
                  <a:srgbClr val="77274F"/>
                </a:solidFill>
              </a:ln>
              <a:solidFill>
                <a:srgbClr val="CC0066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3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0AAF1-AFCB-771B-6582-9E32CC1DB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blue rectangle&#10;&#10;AI-generated content may be incorrect.">
            <a:extLst>
              <a:ext uri="{FF2B5EF4-FFF2-40B4-BE49-F238E27FC236}">
                <a16:creationId xmlns:a16="http://schemas.microsoft.com/office/drawing/2014/main" id="{7336D650-0C99-7F5A-A212-5694AF43B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5E6B9-C216-9485-4AAC-EEF66E2E1A8D}"/>
              </a:ext>
            </a:extLst>
          </p:cNvPr>
          <p:cNvSpPr txBox="1"/>
          <p:nvPr/>
        </p:nvSpPr>
        <p:spPr>
          <a:xfrm>
            <a:off x="533400" y="590550"/>
            <a:ext cx="8077200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dirty="0">
                <a:ln>
                  <a:solidFill>
                    <a:srgbClr val="92D050"/>
                  </a:solidFill>
                </a:ln>
                <a:solidFill>
                  <a:srgbClr val="FFE20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Scripture </a:t>
            </a:r>
          </a:p>
          <a:p>
            <a:pPr algn="ctr"/>
            <a:r>
              <a:rPr lang="en-US" sz="9600" dirty="0">
                <a:ln>
                  <a:solidFill>
                    <a:srgbClr val="92D050"/>
                  </a:solidFill>
                </a:ln>
                <a:solidFill>
                  <a:srgbClr val="FFE20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BA841-4D84-04D1-B92E-377CEECE98AC}"/>
              </a:ext>
            </a:extLst>
          </p:cNvPr>
          <p:cNvSpPr txBox="1"/>
          <p:nvPr/>
        </p:nvSpPr>
        <p:spPr>
          <a:xfrm>
            <a:off x="533400" y="3673647"/>
            <a:ext cx="807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3A0074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chitects Daughter" panose="02000505000000020004" pitchFamily="2" charset="0"/>
              </a:rPr>
              <a:t>1 Samuel 3: 1-9</a:t>
            </a:r>
          </a:p>
        </p:txBody>
      </p:sp>
    </p:spTree>
    <p:extLst>
      <p:ext uri="{BB962C8B-B14F-4D97-AF65-F5344CB8AC3E}">
        <p14:creationId xmlns:p14="http://schemas.microsoft.com/office/powerpoint/2010/main" val="32555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1A2E4-7090-B018-06FE-E22714B7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purple background&#10;&#10;AI-generated content may be incorrect.">
            <a:extLst>
              <a:ext uri="{FF2B5EF4-FFF2-40B4-BE49-F238E27FC236}">
                <a16:creationId xmlns:a16="http://schemas.microsoft.com/office/drawing/2014/main" id="{73530AB8-6172-0722-CBFB-2C1A4FC0E5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1035"/>
          <a:stretch/>
        </p:blipFill>
        <p:spPr>
          <a:xfrm>
            <a:off x="20" y="10"/>
            <a:ext cx="9143979" cy="5143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68D32F-5A34-A192-F823-C3D72533BDEA}"/>
              </a:ext>
            </a:extLst>
          </p:cNvPr>
          <p:cNvSpPr txBox="1"/>
          <p:nvPr/>
        </p:nvSpPr>
        <p:spPr>
          <a:xfrm>
            <a:off x="381000" y="133350"/>
            <a:ext cx="8305800" cy="4894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the boy Samuel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ministering to the Lord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presence of Eli.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word of the Lord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rare in those days;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was no frequent vision.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DF826-4AE1-301C-7A24-1E62E1CE4FF5}"/>
              </a:ext>
            </a:extLst>
          </p:cNvPr>
          <p:cNvSpPr/>
          <p:nvPr/>
        </p:nvSpPr>
        <p:spPr>
          <a:xfrm>
            <a:off x="152400" y="209550"/>
            <a:ext cx="8763000" cy="4724400"/>
          </a:xfrm>
          <a:prstGeom prst="roundRect">
            <a:avLst/>
          </a:prstGeom>
          <a:noFill/>
          <a:ln>
            <a:solidFill>
              <a:srgbClr val="D5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0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797D2-E626-C28C-082F-DAA5877F9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purple background&#10;&#10;AI-generated content may be incorrect.">
            <a:extLst>
              <a:ext uri="{FF2B5EF4-FFF2-40B4-BE49-F238E27FC236}">
                <a16:creationId xmlns:a16="http://schemas.microsoft.com/office/drawing/2014/main" id="{2E656DAD-6AEE-66AC-B26B-F9A7B78C40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1035"/>
          <a:stretch/>
        </p:blipFill>
        <p:spPr>
          <a:xfrm>
            <a:off x="20" y="10"/>
            <a:ext cx="9143979" cy="5143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2B78B-A4D8-7D9A-0379-C7B8A97D8B8C}"/>
              </a:ext>
            </a:extLst>
          </p:cNvPr>
          <p:cNvSpPr txBox="1"/>
          <p:nvPr/>
        </p:nvSpPr>
        <p:spPr>
          <a:xfrm>
            <a:off x="381000" y="380925"/>
            <a:ext cx="8305800" cy="4381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91440" algn="ctr">
              <a:lnSpc>
                <a:spcPct val="107000"/>
              </a:lnSpc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that time Eli,</a:t>
            </a:r>
          </a:p>
          <a:p>
            <a:pPr marL="0" marR="0" indent="91440" algn="ctr">
              <a:lnSpc>
                <a:spcPct val="107000"/>
              </a:lnSpc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whose eyesight had begun</a:t>
            </a:r>
          </a:p>
          <a:p>
            <a:pPr marL="0" marR="0" indent="91440" algn="ctr">
              <a:lnSpc>
                <a:spcPct val="107000"/>
              </a:lnSpc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grow dim so that</a:t>
            </a:r>
          </a:p>
          <a:p>
            <a:pPr marL="0" marR="0" indent="91440" algn="ctr">
              <a:lnSpc>
                <a:spcPct val="107000"/>
              </a:lnSpc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could not see,</a:t>
            </a:r>
          </a:p>
          <a:p>
            <a:pPr marL="0" marR="0" indent="91440" algn="ctr">
              <a:lnSpc>
                <a:spcPct val="107000"/>
              </a:lnSpc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lying down</a:t>
            </a:r>
          </a:p>
          <a:p>
            <a:pPr marL="0" marR="0" indent="91440" algn="ctr">
              <a:lnSpc>
                <a:spcPct val="107000"/>
              </a:lnSpc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his own place.  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CDF14-8138-789E-129B-010219F983EF}"/>
              </a:ext>
            </a:extLst>
          </p:cNvPr>
          <p:cNvSpPr/>
          <p:nvPr/>
        </p:nvSpPr>
        <p:spPr>
          <a:xfrm>
            <a:off x="152400" y="209550"/>
            <a:ext cx="8763000" cy="4724400"/>
          </a:xfrm>
          <a:prstGeom prst="roundRect">
            <a:avLst/>
          </a:prstGeom>
          <a:noFill/>
          <a:ln>
            <a:solidFill>
              <a:srgbClr val="D5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E1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3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AI-generated content may be incorrect.">
            <a:extLst>
              <a:ext uri="{FF2B5EF4-FFF2-40B4-BE49-F238E27FC236}">
                <a16:creationId xmlns:a16="http://schemas.microsoft.com/office/drawing/2014/main" id="{767F54B5-0FEA-9A9F-89B2-827327C37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92E9DF-5DC5-E9B1-A75D-B630FBC4882E}"/>
              </a:ext>
            </a:extLst>
          </p:cNvPr>
          <p:cNvGrpSpPr/>
          <p:nvPr/>
        </p:nvGrpSpPr>
        <p:grpSpPr>
          <a:xfrm>
            <a:off x="152400" y="-247650"/>
            <a:ext cx="4191000" cy="2646878"/>
            <a:chOff x="228600" y="2114550"/>
            <a:chExt cx="4191000" cy="264687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049495-215B-8627-5D81-D19137717E35}"/>
                </a:ext>
              </a:extLst>
            </p:cNvPr>
            <p:cNvSpPr txBox="1"/>
            <p:nvPr/>
          </p:nvSpPr>
          <p:spPr>
            <a:xfrm>
              <a:off x="228600" y="2114550"/>
              <a:ext cx="14478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>
                  <a:solidFill>
                    <a:srgbClr val="4F009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ongenial Black" panose="02000503040000020004" pitchFamily="2" charset="0"/>
                </a:rPr>
                <a:t>3</a:t>
              </a:r>
              <a:endParaRPr lang="en-US" sz="16600" baseline="30000" dirty="0">
                <a:solidFill>
                  <a:srgbClr val="4F009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genial Black" panose="02000503040000020004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A35EA5-EC31-CC17-5370-6D02D28403B2}"/>
                </a:ext>
              </a:extLst>
            </p:cNvPr>
            <p:cNvSpPr txBox="1"/>
            <p:nvPr/>
          </p:nvSpPr>
          <p:spPr>
            <a:xfrm>
              <a:off x="1371600" y="2495550"/>
              <a:ext cx="3048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u="sng" dirty="0" err="1">
                  <a:solidFill>
                    <a:srgbClr val="4F009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ongenial Black" panose="02000503040000020004" pitchFamily="2" charset="0"/>
                </a:rPr>
                <a:t>rd</a:t>
              </a:r>
              <a:endParaRPr lang="en-US" sz="5400" u="sng" dirty="0">
                <a:solidFill>
                  <a:srgbClr val="4F009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genial Black" panose="02000503040000020004" pitchFamily="2" charset="0"/>
              </a:endParaRPr>
            </a:p>
            <a:p>
              <a:r>
                <a:rPr lang="en-US" sz="5400" dirty="0">
                  <a:solidFill>
                    <a:srgbClr val="4F009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ongenial Black" panose="02000503040000020004" pitchFamily="2" charset="0"/>
                </a:rPr>
                <a:t>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01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8E6B0-97D3-2622-5203-5C41E99E3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purple background&#10;&#10;AI-generated content may be incorrect.">
            <a:extLst>
              <a:ext uri="{FF2B5EF4-FFF2-40B4-BE49-F238E27FC236}">
                <a16:creationId xmlns:a16="http://schemas.microsoft.com/office/drawing/2014/main" id="{81353650-27CB-0A84-34C3-D2B11A28E4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1035"/>
          <a:stretch/>
        </p:blipFill>
        <p:spPr>
          <a:xfrm>
            <a:off x="20" y="10"/>
            <a:ext cx="9143979" cy="5143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0CD8FE-68C6-F124-679F-A2C5716FAE2E}"/>
              </a:ext>
            </a:extLst>
          </p:cNvPr>
          <p:cNvSpPr txBox="1"/>
          <p:nvPr/>
        </p:nvSpPr>
        <p:spPr>
          <a:xfrm>
            <a:off x="381000" y="537988"/>
            <a:ext cx="8305800" cy="4067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lamp of God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 not yet gone out,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Samuel was lying down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temple of the Lord,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where the ark of God was.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0849BF-8502-2162-E07E-70C9FFF6CA65}"/>
              </a:ext>
            </a:extLst>
          </p:cNvPr>
          <p:cNvSpPr/>
          <p:nvPr/>
        </p:nvSpPr>
        <p:spPr>
          <a:xfrm>
            <a:off x="152400" y="209550"/>
            <a:ext cx="8763000" cy="4724400"/>
          </a:xfrm>
          <a:prstGeom prst="roundRect">
            <a:avLst/>
          </a:prstGeom>
          <a:noFill/>
          <a:ln>
            <a:solidFill>
              <a:srgbClr val="D5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01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E121F-E7F9-D191-97AC-8B329DDE3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purple background&#10;&#10;AI-generated content may be incorrect.">
            <a:extLst>
              <a:ext uri="{FF2B5EF4-FFF2-40B4-BE49-F238E27FC236}">
                <a16:creationId xmlns:a16="http://schemas.microsoft.com/office/drawing/2014/main" id="{EE01495B-67B5-0E7F-A135-177616F49A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1035"/>
          <a:stretch/>
        </p:blipFill>
        <p:spPr>
          <a:xfrm>
            <a:off x="20" y="10"/>
            <a:ext cx="9143979" cy="5143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D51AD-8D84-06A4-69DA-739FA4554192}"/>
              </a:ext>
            </a:extLst>
          </p:cNvPr>
          <p:cNvSpPr txBox="1"/>
          <p:nvPr/>
        </p:nvSpPr>
        <p:spPr>
          <a:xfrm>
            <a:off x="190500" y="246562"/>
            <a:ext cx="8763000" cy="4650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buNone/>
            </a:pPr>
            <a:r>
              <a:rPr lang="en-US" sz="40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the Lord called Samuel,</a:t>
            </a:r>
          </a:p>
          <a:p>
            <a:pPr marL="0" marR="0" algn="ctr">
              <a:lnSpc>
                <a:spcPct val="107000"/>
              </a:lnSpc>
              <a:buNone/>
            </a:pPr>
            <a:r>
              <a:rPr lang="en-US" sz="40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he said, </a:t>
            </a:r>
            <a:r>
              <a:rPr lang="en-US" sz="4000" i="1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“Here I am!”</a:t>
            </a:r>
          </a:p>
          <a:p>
            <a:pPr marL="0" marR="0" algn="ctr">
              <a:lnSpc>
                <a:spcPct val="107000"/>
              </a:lnSpc>
              <a:buNone/>
            </a:pPr>
            <a:r>
              <a:rPr lang="en-US" sz="40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ran to Eli and said,</a:t>
            </a:r>
          </a:p>
          <a:p>
            <a:pPr marL="0" marR="0" algn="ctr">
              <a:lnSpc>
                <a:spcPct val="107000"/>
              </a:lnSpc>
              <a:buNone/>
            </a:pPr>
            <a:r>
              <a:rPr lang="en-US" sz="4000" i="1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“Here I am, for you called me.”</a:t>
            </a:r>
          </a:p>
          <a:p>
            <a:pPr marL="0" marR="0" algn="ctr">
              <a:lnSpc>
                <a:spcPct val="107000"/>
              </a:lnSpc>
              <a:buNone/>
            </a:pPr>
            <a:r>
              <a:rPr lang="en-US" sz="40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he said,</a:t>
            </a:r>
          </a:p>
          <a:p>
            <a:pPr marL="0" marR="0" algn="ctr">
              <a:lnSpc>
                <a:spcPct val="107000"/>
              </a:lnSpc>
              <a:buNone/>
            </a:pPr>
            <a:r>
              <a:rPr lang="en-US" sz="4000" i="1" dirty="0">
                <a:solidFill>
                  <a:srgbClr val="FFE20D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did not call; lie down again.”</a:t>
            </a:r>
          </a:p>
          <a:p>
            <a:pPr marL="0" marR="0" algn="ctr">
              <a:lnSpc>
                <a:spcPct val="107000"/>
              </a:lnSpc>
              <a:buNone/>
            </a:pPr>
            <a:r>
              <a:rPr lang="en-US" sz="40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he went and lay down.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546290-FB1D-8AA2-E050-860134337BEF}"/>
              </a:ext>
            </a:extLst>
          </p:cNvPr>
          <p:cNvSpPr/>
          <p:nvPr/>
        </p:nvSpPr>
        <p:spPr>
          <a:xfrm>
            <a:off x="152400" y="209550"/>
            <a:ext cx="8763000" cy="4724400"/>
          </a:xfrm>
          <a:prstGeom prst="roundRect">
            <a:avLst/>
          </a:prstGeom>
          <a:noFill/>
          <a:ln>
            <a:solidFill>
              <a:srgbClr val="D5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9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046E7-63DF-8055-F96E-BACE6635A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purple background&#10;&#10;AI-generated content may be incorrect.">
            <a:extLst>
              <a:ext uri="{FF2B5EF4-FFF2-40B4-BE49-F238E27FC236}">
                <a16:creationId xmlns:a16="http://schemas.microsoft.com/office/drawing/2014/main" id="{AAD11BDA-133C-921F-B9DA-CCBEAB62B0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1035"/>
          <a:stretch/>
        </p:blipFill>
        <p:spPr>
          <a:xfrm>
            <a:off x="21" y="10"/>
            <a:ext cx="9143979" cy="5143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010BB6-94A7-D133-DFB3-3C2022717134}"/>
              </a:ext>
            </a:extLst>
          </p:cNvPr>
          <p:cNvSpPr txBox="1"/>
          <p:nvPr/>
        </p:nvSpPr>
        <p:spPr>
          <a:xfrm>
            <a:off x="190500" y="329629"/>
            <a:ext cx="8763000" cy="448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Lord called again, </a:t>
            </a:r>
            <a:r>
              <a:rPr lang="en-US" sz="4400" b="1" i="1" dirty="0">
                <a:solidFill>
                  <a:srgbClr val="4F009E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“Samuel!” </a:t>
            </a: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Samuel arose and went to Eli and said,</a:t>
            </a:r>
          </a:p>
          <a:p>
            <a:pPr marL="0" marR="0" algn="ctr">
              <a:lnSpc>
                <a:spcPct val="107000"/>
              </a:lnSpc>
              <a:buNone/>
            </a:pPr>
            <a:r>
              <a:rPr lang="en-US" sz="4400" i="1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“Here I am, for you called me.”</a:t>
            </a:r>
            <a:r>
              <a:rPr lang="en-US" sz="4400" i="1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he said, </a:t>
            </a:r>
            <a:r>
              <a:rPr lang="en-US" sz="4400" i="1" dirty="0">
                <a:solidFill>
                  <a:srgbClr val="FFE20D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did not call,</a:t>
            </a:r>
          </a:p>
          <a:p>
            <a:pPr marL="0" marR="0" algn="ctr">
              <a:lnSpc>
                <a:spcPct val="107000"/>
              </a:lnSpc>
              <a:buNone/>
            </a:pPr>
            <a:r>
              <a:rPr lang="en-US" sz="4400" i="1" dirty="0">
                <a:solidFill>
                  <a:srgbClr val="FFE20D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son; lie down again.”  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03C64A-C528-4170-45D6-1BF897ADDAAF}"/>
              </a:ext>
            </a:extLst>
          </p:cNvPr>
          <p:cNvSpPr/>
          <p:nvPr/>
        </p:nvSpPr>
        <p:spPr>
          <a:xfrm>
            <a:off x="152400" y="209550"/>
            <a:ext cx="8763000" cy="4724400"/>
          </a:xfrm>
          <a:prstGeom prst="roundRect">
            <a:avLst/>
          </a:prstGeom>
          <a:noFill/>
          <a:ln>
            <a:solidFill>
              <a:srgbClr val="D5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12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5A518-83E4-3C63-A905-40199291A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purple background&#10;&#10;AI-generated content may be incorrect.">
            <a:extLst>
              <a:ext uri="{FF2B5EF4-FFF2-40B4-BE49-F238E27FC236}">
                <a16:creationId xmlns:a16="http://schemas.microsoft.com/office/drawing/2014/main" id="{2CA0FC77-CED9-FB7C-A70B-CCE7FE5F27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1035"/>
          <a:stretch/>
        </p:blipFill>
        <p:spPr>
          <a:xfrm>
            <a:off x="20" y="10"/>
            <a:ext cx="9143979" cy="5143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02BC7-20B3-5D6D-502B-F73DCBF83776}"/>
              </a:ext>
            </a:extLst>
          </p:cNvPr>
          <p:cNvSpPr txBox="1"/>
          <p:nvPr/>
        </p:nvSpPr>
        <p:spPr>
          <a:xfrm>
            <a:off x="190500" y="537988"/>
            <a:ext cx="8763000" cy="4067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Samuel did not yet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the Lord,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word of the Lord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 not yet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 revealed to him.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8D1F1D-4F8A-1F61-B45C-D2EC7DE2693D}"/>
              </a:ext>
            </a:extLst>
          </p:cNvPr>
          <p:cNvSpPr/>
          <p:nvPr/>
        </p:nvSpPr>
        <p:spPr>
          <a:xfrm>
            <a:off x="152400" y="209550"/>
            <a:ext cx="8763000" cy="4724400"/>
          </a:xfrm>
          <a:prstGeom prst="roundRect">
            <a:avLst/>
          </a:prstGeom>
          <a:noFill/>
          <a:ln>
            <a:solidFill>
              <a:srgbClr val="D5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53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ED300-FC4E-59BB-D6F2-8B83A3511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purple background&#10;&#10;AI-generated content may be incorrect.">
            <a:extLst>
              <a:ext uri="{FF2B5EF4-FFF2-40B4-BE49-F238E27FC236}">
                <a16:creationId xmlns:a16="http://schemas.microsoft.com/office/drawing/2014/main" id="{1D4BC8D3-8302-E15C-55CD-3918D686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1035"/>
          <a:stretch/>
        </p:blipFill>
        <p:spPr>
          <a:xfrm>
            <a:off x="20" y="10"/>
            <a:ext cx="9143979" cy="5143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CA032D-2EDE-F307-609D-6E335D092404}"/>
              </a:ext>
            </a:extLst>
          </p:cNvPr>
          <p:cNvSpPr txBox="1"/>
          <p:nvPr/>
        </p:nvSpPr>
        <p:spPr>
          <a:xfrm>
            <a:off x="190500" y="361950"/>
            <a:ext cx="8763000" cy="4381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Lord called Samuel again the third time. And he arose and went to Eli &amp; said, </a:t>
            </a:r>
            <a:r>
              <a:rPr lang="en-US" sz="4400" i="1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“Here I am, for you called me.” </a:t>
            </a: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Eli perceived that the </a:t>
            </a:r>
            <a:r>
              <a:rPr lang="en-US" sz="4400" dirty="0">
                <a:solidFill>
                  <a:srgbClr val="4F009E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Lord</a:t>
            </a: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calling the boy.  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FB8A80-8F9C-EC30-D2F4-A10C4A141AF7}"/>
              </a:ext>
            </a:extLst>
          </p:cNvPr>
          <p:cNvSpPr/>
          <p:nvPr/>
        </p:nvSpPr>
        <p:spPr>
          <a:xfrm>
            <a:off x="152400" y="209550"/>
            <a:ext cx="8763000" cy="4724400"/>
          </a:xfrm>
          <a:prstGeom prst="roundRect">
            <a:avLst/>
          </a:prstGeom>
          <a:noFill/>
          <a:ln>
            <a:solidFill>
              <a:srgbClr val="D5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70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A2F71-D1E1-05ED-24CC-C06C4211C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purple background&#10;&#10;AI-generated content may be incorrect.">
            <a:extLst>
              <a:ext uri="{FF2B5EF4-FFF2-40B4-BE49-F238E27FC236}">
                <a16:creationId xmlns:a16="http://schemas.microsoft.com/office/drawing/2014/main" id="{A1245A7E-84DE-FD01-563D-51E80256FA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1035"/>
          <a:stretch/>
        </p:blipFill>
        <p:spPr>
          <a:xfrm>
            <a:off x="20" y="10"/>
            <a:ext cx="9143979" cy="5143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E430B-2000-0F09-92EB-BFC56D16CDFF}"/>
              </a:ext>
            </a:extLst>
          </p:cNvPr>
          <p:cNvSpPr txBox="1"/>
          <p:nvPr/>
        </p:nvSpPr>
        <p:spPr>
          <a:xfrm>
            <a:off x="190500" y="361950"/>
            <a:ext cx="8763000" cy="5106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Therefore Eli said to Samuel, </a:t>
            </a:r>
            <a:r>
              <a:rPr lang="en-US" sz="4400" i="1" dirty="0">
                <a:solidFill>
                  <a:srgbClr val="FFE20D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“Go, lie down, and if he calls you, you shall say, </a:t>
            </a:r>
            <a:r>
              <a:rPr lang="en-US" sz="4400" i="1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‘Speak, Lord, for your servant hears.’</a:t>
            </a:r>
            <a:r>
              <a:rPr lang="en-US" sz="4400" i="1" dirty="0">
                <a:solidFill>
                  <a:srgbClr val="FFE20D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 marL="0" marR="0" algn="ctr">
              <a:lnSpc>
                <a:spcPct val="107000"/>
              </a:lnSpc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Samuel went and</a:t>
            </a:r>
          </a:p>
          <a:p>
            <a:pPr marL="0" marR="0" algn="ctr">
              <a:lnSpc>
                <a:spcPct val="107000"/>
              </a:lnSpc>
            </a:pPr>
            <a:r>
              <a:rPr lang="en-US" sz="4400" dirty="0">
                <a:solidFill>
                  <a:srgbClr val="3A007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 down in his place.</a:t>
            </a:r>
          </a:p>
          <a:p>
            <a:pPr marL="0" marR="0" algn="just" fontAlgn="base">
              <a:lnSpc>
                <a:spcPct val="107000"/>
              </a:lnSpc>
              <a:spcAft>
                <a:spcPts val="800"/>
              </a:spcAft>
            </a:pPr>
            <a:endParaRPr lang="en-US" sz="4400" dirty="0">
              <a:solidFill>
                <a:srgbClr val="3A0074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126480-0837-37DF-7B26-C082DD6C9857}"/>
              </a:ext>
            </a:extLst>
          </p:cNvPr>
          <p:cNvSpPr/>
          <p:nvPr/>
        </p:nvSpPr>
        <p:spPr>
          <a:xfrm>
            <a:off x="152400" y="209550"/>
            <a:ext cx="8763000" cy="4724400"/>
          </a:xfrm>
          <a:prstGeom prst="roundRect">
            <a:avLst/>
          </a:prstGeom>
          <a:noFill/>
          <a:ln>
            <a:solidFill>
              <a:srgbClr val="D5E1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37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7E5B1-BE81-2DEC-DBCD-CA16A74B1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nk and red background&#10;&#10;AI-generated content may be incorrect.">
            <a:extLst>
              <a:ext uri="{FF2B5EF4-FFF2-40B4-BE49-F238E27FC236}">
                <a16:creationId xmlns:a16="http://schemas.microsoft.com/office/drawing/2014/main" id="{486F3D12-3647-C277-ADBF-3BD996C0E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1AEBFD-5C59-CB28-97F6-E289B54D1C9F}"/>
              </a:ext>
            </a:extLst>
          </p:cNvPr>
          <p:cNvSpPr/>
          <p:nvPr/>
        </p:nvSpPr>
        <p:spPr>
          <a:xfrm>
            <a:off x="425776" y="561694"/>
            <a:ext cx="8229563" cy="40201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2AB28B-2DD0-2A19-0FAB-7E465BDE577D}"/>
              </a:ext>
            </a:extLst>
          </p:cNvPr>
          <p:cNvSpPr/>
          <p:nvPr/>
        </p:nvSpPr>
        <p:spPr>
          <a:xfrm>
            <a:off x="425776" y="561694"/>
            <a:ext cx="8229563" cy="4020111"/>
          </a:xfrm>
          <a:prstGeom prst="rect">
            <a:avLst/>
          </a:prstGeom>
          <a:solidFill>
            <a:srgbClr val="E3EBB3"/>
          </a:solidFill>
          <a:ln w="57150">
            <a:solidFill>
              <a:srgbClr val="F892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A2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0ADA7-27D0-8B3E-D4C1-178A90F942C1}"/>
              </a:ext>
            </a:extLst>
          </p:cNvPr>
          <p:cNvSpPr txBox="1"/>
          <p:nvPr/>
        </p:nvSpPr>
        <p:spPr>
          <a:xfrm>
            <a:off x="425776" y="1482596"/>
            <a:ext cx="8229564" cy="17235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dirty="0">
                <a:ln>
                  <a:solidFill>
                    <a:srgbClr val="6C6F87"/>
                  </a:solidFill>
                </a:ln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Sermon Series: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025B8-0C6F-7C5C-B5C1-C47AA1F517BE}"/>
              </a:ext>
            </a:extLst>
          </p:cNvPr>
          <p:cNvSpPr txBox="1"/>
          <p:nvPr/>
        </p:nvSpPr>
        <p:spPr>
          <a:xfrm>
            <a:off x="311457" y="509645"/>
            <a:ext cx="8458200" cy="41242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dirty="0">
                <a:ln>
                  <a:solidFill>
                    <a:srgbClr val="6C6F87"/>
                  </a:solidFill>
                </a:ln>
                <a:solidFill>
                  <a:schemeClr val="tx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#3 in Pastor’s</a:t>
            </a:r>
          </a:p>
          <a:p>
            <a:pPr algn="ctr">
              <a:spcBef>
                <a:spcPts val="2400"/>
              </a:spcBef>
            </a:pPr>
            <a:endParaRPr lang="en-US" sz="4800" dirty="0">
              <a:ln>
                <a:solidFill>
                  <a:srgbClr val="6C6F87"/>
                </a:solidFill>
              </a:ln>
              <a:solidFill>
                <a:srgbClr val="DFDFF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illyBelle" pitchFamily="2" charset="-128"/>
              <a:ea typeface="LillyBelle" pitchFamily="2" charset="-128"/>
              <a:cs typeface="LillyBelle" pitchFamily="2" charset="-128"/>
            </a:endParaRPr>
          </a:p>
          <a:p>
            <a:pPr algn="ctr">
              <a:spcBef>
                <a:spcPts val="2400"/>
              </a:spcBef>
            </a:pPr>
            <a:r>
              <a:rPr lang="en-US" sz="8000" dirty="0">
                <a:ln>
                  <a:solidFill>
                    <a:schemeClr val="tx2"/>
                  </a:solidFill>
                </a:ln>
                <a:solidFill>
                  <a:srgbClr val="3A0074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“Means of Grace”</a:t>
            </a:r>
          </a:p>
        </p:txBody>
      </p:sp>
    </p:spTree>
    <p:extLst>
      <p:ext uri="{BB962C8B-B14F-4D97-AF65-F5344CB8AC3E}">
        <p14:creationId xmlns:p14="http://schemas.microsoft.com/office/powerpoint/2010/main" val="134463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FD310-39A9-F04D-0A06-142E127B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A070B0-AB13-5281-05DB-F5216B746ED5}"/>
              </a:ext>
            </a:extLst>
          </p:cNvPr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solidFill>
            <a:srgbClr val="E3EBB3"/>
          </a:solidFill>
          <a:ln w="57150">
            <a:solidFill>
              <a:srgbClr val="F892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A2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659CB-DC23-794F-4B92-90DEF8D6D4A5}"/>
              </a:ext>
            </a:extLst>
          </p:cNvPr>
          <p:cNvSpPr txBox="1"/>
          <p:nvPr/>
        </p:nvSpPr>
        <p:spPr>
          <a:xfrm>
            <a:off x="1752600" y="897641"/>
            <a:ext cx="51572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D5E18F"/>
                </a:solidFill>
                <a:latin typeface="Papyrus" panose="03070502060502030205" pitchFamily="66" charset="0"/>
              </a:rPr>
              <a:t>Scripture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DE1AA-9EF0-45DA-BEE4-661DC9D39FC8}"/>
              </a:ext>
            </a:extLst>
          </p:cNvPr>
          <p:cNvSpPr txBox="1"/>
          <p:nvPr/>
        </p:nvSpPr>
        <p:spPr>
          <a:xfrm>
            <a:off x="511893" y="92005"/>
            <a:ext cx="83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5E18F"/>
                </a:solidFill>
                <a:latin typeface="Arial Rounded MT Bold" panose="020F0704030504030204" pitchFamily="34" charset="0"/>
              </a:rPr>
              <a:t>C</a:t>
            </a:r>
          </a:p>
          <a:p>
            <a:pPr algn="ctr"/>
            <a:r>
              <a:rPr lang="en-US" sz="3600" b="1" dirty="0">
                <a:solidFill>
                  <a:srgbClr val="D5E18F"/>
                </a:solidFill>
                <a:latin typeface="Arial Rounded MT Bold" panose="020F0704030504030204" pitchFamily="34" charset="0"/>
              </a:rPr>
              <a:t>O</a:t>
            </a:r>
          </a:p>
          <a:p>
            <a:pPr algn="ctr"/>
            <a:r>
              <a:rPr lang="en-US" sz="3600" b="1" dirty="0">
                <a:solidFill>
                  <a:srgbClr val="D5E18F"/>
                </a:solidFill>
                <a:latin typeface="Arial Rounded MT Bold" panose="020F0704030504030204" pitchFamily="34" charset="0"/>
              </a:rPr>
              <a:t>M</a:t>
            </a:r>
          </a:p>
          <a:p>
            <a:pPr algn="ctr"/>
            <a:r>
              <a:rPr lang="en-US" sz="3600" b="1" dirty="0">
                <a:solidFill>
                  <a:srgbClr val="D5E18F"/>
                </a:solidFill>
                <a:latin typeface="Arial Rounded MT Bold" panose="020F0704030504030204" pitchFamily="34" charset="0"/>
              </a:rPr>
              <a:t>M</a:t>
            </a:r>
          </a:p>
          <a:p>
            <a:pPr algn="ctr"/>
            <a:r>
              <a:rPr lang="en-US" sz="3600" b="1" dirty="0">
                <a:solidFill>
                  <a:srgbClr val="D5E18F"/>
                </a:solidFill>
                <a:latin typeface="Arial Rounded MT Bold" panose="020F0704030504030204" pitchFamily="34" charset="0"/>
              </a:rPr>
              <a:t>U</a:t>
            </a:r>
          </a:p>
          <a:p>
            <a:pPr algn="ctr"/>
            <a:r>
              <a:rPr lang="en-US" sz="3600" b="1" dirty="0">
                <a:solidFill>
                  <a:srgbClr val="D5E18F"/>
                </a:solidFill>
                <a:latin typeface="Arial Rounded MT Bold" panose="020F0704030504030204" pitchFamily="34" charset="0"/>
              </a:rPr>
              <a:t>N</a:t>
            </a:r>
          </a:p>
          <a:p>
            <a:pPr algn="ctr"/>
            <a:r>
              <a:rPr lang="en-US" sz="3600" b="1" dirty="0">
                <a:solidFill>
                  <a:srgbClr val="D5E18F"/>
                </a:solidFill>
                <a:latin typeface="Arial Rounded MT Bold" panose="020F0704030504030204" pitchFamily="34" charset="0"/>
              </a:rPr>
              <a:t>I</a:t>
            </a:r>
          </a:p>
          <a:p>
            <a:pPr algn="ctr"/>
            <a:r>
              <a:rPr lang="en-US" sz="3600" b="1" dirty="0">
                <a:solidFill>
                  <a:srgbClr val="D5E18F"/>
                </a:solidFill>
                <a:latin typeface="Arial Rounded MT Bold" panose="020F0704030504030204" pitchFamily="34" charset="0"/>
              </a:rPr>
              <a:t>O</a:t>
            </a:r>
          </a:p>
          <a:p>
            <a:pPr algn="ctr"/>
            <a:r>
              <a:rPr lang="en-US" sz="3600" b="1" dirty="0">
                <a:solidFill>
                  <a:srgbClr val="D5E18F"/>
                </a:solidFill>
                <a:latin typeface="Arial Rounded MT Bold" panose="020F0704030504030204" pitchFamily="34" charset="0"/>
              </a:rPr>
              <a:t>N</a:t>
            </a:r>
            <a:endParaRPr lang="en-US" b="1" dirty="0">
              <a:solidFill>
                <a:srgbClr val="D5E18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A3004-42F2-FD0F-0D61-66CF203C73D3}"/>
              </a:ext>
            </a:extLst>
          </p:cNvPr>
          <p:cNvSpPr txBox="1"/>
          <p:nvPr/>
        </p:nvSpPr>
        <p:spPr>
          <a:xfrm>
            <a:off x="4359575" y="2244189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D5E18F"/>
                </a:solidFill>
                <a:latin typeface="AaSansOutline" panose="00000400000000000000" pitchFamily="2" charset="0"/>
              </a:rPr>
              <a:t>fasting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E5963-AF7C-E8CD-7B00-270429E7461A}"/>
              </a:ext>
            </a:extLst>
          </p:cNvPr>
          <p:cNvSpPr txBox="1"/>
          <p:nvPr/>
        </p:nvSpPr>
        <p:spPr>
          <a:xfrm>
            <a:off x="1115416" y="350826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D5E18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Fellowship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9F7F80-287E-70FA-5657-D36053BEE2E0}"/>
              </a:ext>
            </a:extLst>
          </p:cNvPr>
          <p:cNvSpPr txBox="1"/>
          <p:nvPr/>
        </p:nvSpPr>
        <p:spPr>
          <a:xfrm>
            <a:off x="0" y="1448124"/>
            <a:ext cx="8991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0" b="1" dirty="0">
                <a:solidFill>
                  <a:schemeClr val="tx2"/>
                </a:solidFill>
                <a:latin typeface="Clarissa" panose="03080400040004000004" pitchFamily="66" charset="0"/>
                <a:cs typeface="David" panose="020E0502060401010101" pitchFamily="34" charset="-79"/>
              </a:rPr>
              <a:t>Prayer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8BCFB-BCD5-FE8B-2C04-10CE76A558E0}"/>
              </a:ext>
            </a:extLst>
          </p:cNvPr>
          <p:cNvSpPr txBox="1"/>
          <p:nvPr/>
        </p:nvSpPr>
        <p:spPr>
          <a:xfrm>
            <a:off x="6019800" y="173244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D5E18F"/>
                </a:solidFill>
                <a:latin typeface="Clarissa" panose="03080400040004000004" pitchFamily="66" charset="0"/>
                <a:cs typeface="David" panose="020E0502060401010101" pitchFamily="34" charset="-79"/>
              </a:rPr>
              <a:t>Prayer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5798C-1CD0-56D2-700D-985191728075}"/>
              </a:ext>
            </a:extLst>
          </p:cNvPr>
          <p:cNvSpPr txBox="1"/>
          <p:nvPr/>
        </p:nvSpPr>
        <p:spPr>
          <a:xfrm>
            <a:off x="228600" y="108345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3A0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Means of Grace:</a:t>
            </a:r>
          </a:p>
        </p:txBody>
      </p:sp>
    </p:spTree>
    <p:extLst>
      <p:ext uri="{BB962C8B-B14F-4D97-AF65-F5344CB8AC3E}">
        <p14:creationId xmlns:p14="http://schemas.microsoft.com/office/powerpoint/2010/main" val="89592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20071-12D9-ABCB-4140-780EEBE09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C32B52-17E2-3503-D0D4-A7D58231CE58}"/>
              </a:ext>
            </a:extLst>
          </p:cNvPr>
          <p:cNvSpPr/>
          <p:nvPr/>
        </p:nvSpPr>
        <p:spPr>
          <a:xfrm>
            <a:off x="762000" y="438150"/>
            <a:ext cx="7772400" cy="4343400"/>
          </a:xfrm>
          <a:prstGeom prst="rect">
            <a:avLst/>
          </a:prstGeom>
          <a:solidFill>
            <a:srgbClr val="F892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3575C5-6C68-0E0B-1458-04EF77178B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9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7597C-A2F2-026D-7018-AB94E0F26A32}"/>
              </a:ext>
            </a:extLst>
          </p:cNvPr>
          <p:cNvSpPr txBox="1"/>
          <p:nvPr/>
        </p:nvSpPr>
        <p:spPr>
          <a:xfrm>
            <a:off x="1752600" y="2705100"/>
            <a:ext cx="72390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1500" dirty="0">
                <a:solidFill>
                  <a:srgbClr val="3A007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Offertory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2F017-0E41-7ABF-55D3-7F8E40764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769">
            <a:off x="5069520" y="297388"/>
            <a:ext cx="2277724" cy="255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yellow watercolor painting&#10;&#10;AI-generated content may be incorrect.">
            <a:extLst>
              <a:ext uri="{FF2B5EF4-FFF2-40B4-BE49-F238E27FC236}">
                <a16:creationId xmlns:a16="http://schemas.microsoft.com/office/drawing/2014/main" id="{B80DA56E-70F2-8CA8-31BE-68A00E1E6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8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9D1F50-2278-EF0C-1B43-6197BA325200}"/>
              </a:ext>
            </a:extLst>
          </p:cNvPr>
          <p:cNvGrpSpPr/>
          <p:nvPr/>
        </p:nvGrpSpPr>
        <p:grpSpPr>
          <a:xfrm>
            <a:off x="152400" y="285750"/>
            <a:ext cx="7239000" cy="3220573"/>
            <a:chOff x="228600" y="1230028"/>
            <a:chExt cx="7239000" cy="32205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0BFEE2-B874-8696-A7D1-31E5CB5F038A}"/>
                </a:ext>
              </a:extLst>
            </p:cNvPr>
            <p:cNvSpPr txBox="1"/>
            <p:nvPr/>
          </p:nvSpPr>
          <p:spPr>
            <a:xfrm>
              <a:off x="1028701" y="1230028"/>
              <a:ext cx="28193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en-US" sz="11500" dirty="0">
                  <a:solidFill>
                    <a:srgbClr val="F8925A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the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967129-B69E-391B-4505-5D8245E5BF65}"/>
                </a:ext>
              </a:extLst>
            </p:cNvPr>
            <p:cNvSpPr txBox="1"/>
            <p:nvPr/>
          </p:nvSpPr>
          <p:spPr>
            <a:xfrm>
              <a:off x="228600" y="2588553"/>
              <a:ext cx="72390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en-US" sz="11500" b="1" dirty="0">
                  <a:solidFill>
                    <a:srgbClr val="F8925A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aviar Dreams" panose="020B0402020204020504" pitchFamily="34" charset="0"/>
                </a:rPr>
                <a:t>Doxology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45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2E893-31E7-C4C6-BA54-7D1D401A1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nk and red background&#10;&#10;AI-generated content may be incorrect.">
            <a:extLst>
              <a:ext uri="{FF2B5EF4-FFF2-40B4-BE49-F238E27FC236}">
                <a16:creationId xmlns:a16="http://schemas.microsoft.com/office/drawing/2014/main" id="{F22135E0-D7AE-D81A-D7EE-C204AC2C5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7" y="-2"/>
            <a:ext cx="9155627" cy="5143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1C330-76A5-EF8D-6CD8-BEDF1A5EFE06}"/>
              </a:ext>
            </a:extLst>
          </p:cNvPr>
          <p:cNvSpPr txBox="1"/>
          <p:nvPr/>
        </p:nvSpPr>
        <p:spPr>
          <a:xfrm>
            <a:off x="152400" y="9524"/>
            <a:ext cx="883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KG True Colors" panose="02000506000000020003" pitchFamily="2" charset="0"/>
              </a:rPr>
              <a:t>“The  </a:t>
            </a:r>
            <a:r>
              <a:rPr lang="en-US" sz="4000" b="1" dirty="0">
                <a:solidFill>
                  <a:schemeClr val="bg1"/>
                </a:solidFill>
                <a:latin typeface="DJB Yard Sale Marker" panose="02000500000000000000" pitchFamily="2" charset="0"/>
              </a:rPr>
              <a:t>MISSION </a:t>
            </a:r>
            <a:r>
              <a:rPr lang="en-US" sz="4800" b="1" dirty="0">
                <a:solidFill>
                  <a:schemeClr val="bg1"/>
                </a:solidFill>
                <a:latin typeface="KG True Colors" panose="02000506000000020003" pitchFamily="2" charset="0"/>
              </a:rPr>
              <a:t>of the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KG True Colors" panose="02000506000000020003" pitchFamily="2" charset="0"/>
              </a:rPr>
              <a:t>Eldridge United Methodist Church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KG True Colors" panose="02000506000000020003" pitchFamily="2" charset="0"/>
              </a:rPr>
              <a:t>is to be a community of loving disciples who proclaim and live love of God and neighbor.”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38F09A-F45C-C674-A234-004E9956C26A}"/>
              </a:ext>
            </a:extLst>
          </p:cNvPr>
          <p:cNvGrpSpPr/>
          <p:nvPr/>
        </p:nvGrpSpPr>
        <p:grpSpPr>
          <a:xfrm>
            <a:off x="173421" y="3867150"/>
            <a:ext cx="8045669" cy="999205"/>
            <a:chOff x="173421" y="3867150"/>
            <a:chExt cx="8045669" cy="9992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C11A5F2-132D-CBC5-E97C-3B3FD6F8991B}"/>
                </a:ext>
              </a:extLst>
            </p:cNvPr>
            <p:cNvGrpSpPr/>
            <p:nvPr/>
          </p:nvGrpSpPr>
          <p:grpSpPr>
            <a:xfrm>
              <a:off x="173421" y="3867150"/>
              <a:ext cx="685800" cy="754588"/>
              <a:chOff x="173421" y="3867150"/>
              <a:chExt cx="685800" cy="754588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4D70993-B962-D725-45A8-E8A875BDF245}"/>
                  </a:ext>
                </a:extLst>
              </p:cNvPr>
              <p:cNvSpPr/>
              <p:nvPr/>
            </p:nvSpPr>
            <p:spPr>
              <a:xfrm>
                <a:off x="173421" y="4316938"/>
                <a:ext cx="685800" cy="304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27FDB7A-81CD-FBC1-536B-226F31EDFA11}"/>
                  </a:ext>
                </a:extLst>
              </p:cNvPr>
              <p:cNvSpPr/>
              <p:nvPr/>
            </p:nvSpPr>
            <p:spPr>
              <a:xfrm>
                <a:off x="304800" y="38671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29F380C-E81C-D5F2-3DB0-0418E4BE0E7E}"/>
                </a:ext>
              </a:extLst>
            </p:cNvPr>
            <p:cNvGrpSpPr/>
            <p:nvPr/>
          </p:nvGrpSpPr>
          <p:grpSpPr>
            <a:xfrm>
              <a:off x="4572000" y="3904845"/>
              <a:ext cx="685800" cy="754588"/>
              <a:chOff x="173421" y="3867150"/>
              <a:chExt cx="685800" cy="75458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7F65C88-D6DB-0036-2052-D4751A2303D4}"/>
                  </a:ext>
                </a:extLst>
              </p:cNvPr>
              <p:cNvSpPr/>
              <p:nvPr/>
            </p:nvSpPr>
            <p:spPr>
              <a:xfrm>
                <a:off x="173421" y="4316938"/>
                <a:ext cx="685800" cy="304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544E0D3-2595-A853-9661-14D18A07E6F1}"/>
                  </a:ext>
                </a:extLst>
              </p:cNvPr>
              <p:cNvSpPr/>
              <p:nvPr/>
            </p:nvSpPr>
            <p:spPr>
              <a:xfrm>
                <a:off x="304800" y="38671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B3DB88-D36A-AEB9-8052-C2296925A7FF}"/>
                </a:ext>
              </a:extLst>
            </p:cNvPr>
            <p:cNvSpPr/>
            <p:nvPr/>
          </p:nvSpPr>
          <p:spPr>
            <a:xfrm>
              <a:off x="2438400" y="4171950"/>
              <a:ext cx="914400" cy="685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82CA3-F2C5-FCA4-2159-B766D37BA4ED}"/>
                </a:ext>
              </a:extLst>
            </p:cNvPr>
            <p:cNvSpPr/>
            <p:nvPr/>
          </p:nvSpPr>
          <p:spPr>
            <a:xfrm>
              <a:off x="6858000" y="4180555"/>
              <a:ext cx="914400" cy="685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C3A0E70-D5D2-78DD-1867-4915FE80CF5C}"/>
                </a:ext>
              </a:extLst>
            </p:cNvPr>
            <p:cNvSpPr/>
            <p:nvPr/>
          </p:nvSpPr>
          <p:spPr>
            <a:xfrm>
              <a:off x="3352800" y="4171950"/>
              <a:ext cx="4572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1292A5-92C0-EAB5-13E4-62E19E30AE0A}"/>
                </a:ext>
              </a:extLst>
            </p:cNvPr>
            <p:cNvSpPr/>
            <p:nvPr/>
          </p:nvSpPr>
          <p:spPr>
            <a:xfrm>
              <a:off x="7761890" y="4164319"/>
              <a:ext cx="4572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C210CBD-C2D6-8FA3-4642-DDD5DA20F7CA}"/>
                </a:ext>
              </a:extLst>
            </p:cNvPr>
            <p:cNvGrpSpPr/>
            <p:nvPr/>
          </p:nvGrpSpPr>
          <p:grpSpPr>
            <a:xfrm>
              <a:off x="785610" y="4121649"/>
              <a:ext cx="797128" cy="431301"/>
              <a:chOff x="785610" y="4121649"/>
              <a:chExt cx="797128" cy="43130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BF3639E-A327-7ACA-7C18-26313A3BA7FA}"/>
                  </a:ext>
                </a:extLst>
              </p:cNvPr>
              <p:cNvSpPr/>
              <p:nvPr/>
            </p:nvSpPr>
            <p:spPr>
              <a:xfrm>
                <a:off x="916172" y="4133445"/>
                <a:ext cx="531628" cy="41950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456DFA01-D65F-EBB0-BA2B-9952685EBC90}"/>
                  </a:ext>
                </a:extLst>
              </p:cNvPr>
              <p:cNvSpPr/>
              <p:nvPr/>
            </p:nvSpPr>
            <p:spPr>
              <a:xfrm rot="20839309">
                <a:off x="1312863" y="4121649"/>
                <a:ext cx="269875" cy="30480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696CACB0-622B-C4CE-FB57-ED452E6DEE1B}"/>
                  </a:ext>
                </a:extLst>
              </p:cNvPr>
              <p:cNvSpPr/>
              <p:nvPr/>
            </p:nvSpPr>
            <p:spPr>
              <a:xfrm rot="809869">
                <a:off x="785610" y="4144663"/>
                <a:ext cx="269875" cy="30480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BE64B49-77C4-EFA2-FB5A-B4C75DF545BC}"/>
                </a:ext>
              </a:extLst>
            </p:cNvPr>
            <p:cNvGrpSpPr/>
            <p:nvPr/>
          </p:nvGrpSpPr>
          <p:grpSpPr>
            <a:xfrm>
              <a:off x="5210363" y="4121649"/>
              <a:ext cx="797128" cy="431301"/>
              <a:chOff x="785610" y="4121649"/>
              <a:chExt cx="797128" cy="43130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F6B19E5-988D-8BFD-1A88-F05B8259047F}"/>
                  </a:ext>
                </a:extLst>
              </p:cNvPr>
              <p:cNvSpPr/>
              <p:nvPr/>
            </p:nvSpPr>
            <p:spPr>
              <a:xfrm>
                <a:off x="916172" y="4133445"/>
                <a:ext cx="531628" cy="41950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D147E039-4836-C5F3-0669-F14DB421B3DD}"/>
                  </a:ext>
                </a:extLst>
              </p:cNvPr>
              <p:cNvSpPr/>
              <p:nvPr/>
            </p:nvSpPr>
            <p:spPr>
              <a:xfrm rot="20839309">
                <a:off x="1312863" y="4121649"/>
                <a:ext cx="269875" cy="30480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10D38E3D-DCFF-D730-D334-26B8B9ACD4FC}"/>
                  </a:ext>
                </a:extLst>
              </p:cNvPr>
              <p:cNvSpPr/>
              <p:nvPr/>
            </p:nvSpPr>
            <p:spPr>
              <a:xfrm rot="809869">
                <a:off x="785610" y="4144663"/>
                <a:ext cx="269875" cy="30480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677EC70-D216-2804-AE2F-1A3F79960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405"/>
            <a:ext cx="9144000" cy="20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7896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urple and yellow watercolor painting&#10;&#10;AI-generated content may be incorrect.">
            <a:extLst>
              <a:ext uri="{FF2B5EF4-FFF2-40B4-BE49-F238E27FC236}">
                <a16:creationId xmlns:a16="http://schemas.microsoft.com/office/drawing/2014/main" id="{C538EC14-0508-B6C8-6534-A34BD28DB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10616"/>
          <a:stretch/>
        </p:blipFill>
        <p:spPr>
          <a:xfrm>
            <a:off x="-2267" y="-19040"/>
            <a:ext cx="9143980" cy="31510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06359"/>
            <a:ext cx="9141713" cy="13716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D5886D3-38A7-17B8-BD0D-CC219F188D97}"/>
              </a:ext>
            </a:extLst>
          </p:cNvPr>
          <p:cNvSpPr txBox="1"/>
          <p:nvPr/>
        </p:nvSpPr>
        <p:spPr>
          <a:xfrm>
            <a:off x="340623" y="3050183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000" b="1" dirty="0">
                <a:ln>
                  <a:solidFill>
                    <a:srgbClr val="77274F"/>
                  </a:solidFill>
                </a:ln>
                <a:solidFill>
                  <a:srgbClr val="F892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viar Dreams" panose="020B0402020204020504" pitchFamily="34" charset="0"/>
              </a:rPr>
              <a:t>Praise God, from whom all blessings flow.</a:t>
            </a:r>
          </a:p>
        </p:txBody>
      </p:sp>
    </p:spTree>
    <p:extLst>
      <p:ext uri="{BB962C8B-B14F-4D97-AF65-F5344CB8AC3E}">
        <p14:creationId xmlns:p14="http://schemas.microsoft.com/office/powerpoint/2010/main" val="3736427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AD283-EFD2-DF80-F4DD-C0B91FDA9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BD1EA1-443B-EC9B-A589-DBB84EF16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urple and yellow watercolor painting&#10;&#10;AI-generated content may be incorrect.">
            <a:extLst>
              <a:ext uri="{FF2B5EF4-FFF2-40B4-BE49-F238E27FC236}">
                <a16:creationId xmlns:a16="http://schemas.microsoft.com/office/drawing/2014/main" id="{9DBB3A8D-2AAB-5B65-9200-2252E344A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10616"/>
          <a:stretch/>
        </p:blipFill>
        <p:spPr>
          <a:xfrm>
            <a:off x="-2267" y="-19040"/>
            <a:ext cx="9143980" cy="31510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47AF2D-D378-BC24-17E6-69F3C5A7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06359"/>
            <a:ext cx="9141713" cy="13716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011F06-55E7-41A4-6025-C02891E90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397349A-05D9-10A0-8C2B-596B5E54D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7423E9A-20E8-42E2-0DE6-FF51AAE43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B87C4CE-74B2-9152-3096-2CE16CC8D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6E04C6B-AB22-767F-53D7-03ED5C22EC71}"/>
              </a:ext>
            </a:extLst>
          </p:cNvPr>
          <p:cNvSpPr txBox="1"/>
          <p:nvPr/>
        </p:nvSpPr>
        <p:spPr>
          <a:xfrm>
            <a:off x="340623" y="3050183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000" b="1" dirty="0">
                <a:ln>
                  <a:solidFill>
                    <a:srgbClr val="77274F"/>
                  </a:solidFill>
                </a:ln>
                <a:solidFill>
                  <a:srgbClr val="F892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viar Dreams" panose="020B0402020204020504" pitchFamily="34" charset="0"/>
              </a:rPr>
              <a:t>Praise God, all creatures here below.</a:t>
            </a:r>
          </a:p>
        </p:txBody>
      </p:sp>
    </p:spTree>
    <p:extLst>
      <p:ext uri="{BB962C8B-B14F-4D97-AF65-F5344CB8AC3E}">
        <p14:creationId xmlns:p14="http://schemas.microsoft.com/office/powerpoint/2010/main" val="1495791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FA9B3-5523-47FC-F938-2FC615A5B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14BC53-9C02-7696-A2B9-AC745566D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urple and yellow watercolor painting&#10;&#10;AI-generated content may be incorrect.">
            <a:extLst>
              <a:ext uri="{FF2B5EF4-FFF2-40B4-BE49-F238E27FC236}">
                <a16:creationId xmlns:a16="http://schemas.microsoft.com/office/drawing/2014/main" id="{7BE9E6E4-FC30-D61C-229F-4577F8466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10616"/>
          <a:stretch/>
        </p:blipFill>
        <p:spPr>
          <a:xfrm>
            <a:off x="-2267" y="-19040"/>
            <a:ext cx="9143980" cy="31510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1BA9D93-B6D1-BC5C-6AD1-95A83006D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06359"/>
            <a:ext cx="9141713" cy="13716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87FE2F-830A-544C-0D11-FE9456271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3C820A-390F-A9B4-9D82-9E4032F9E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2126B4B-9286-C85F-EB23-BB7C95D8A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F1A23E4-FDB2-C233-6832-A95A4E34E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029D82-0831-2D8D-21CE-65B5FC55CB7D}"/>
              </a:ext>
            </a:extLst>
          </p:cNvPr>
          <p:cNvSpPr txBox="1"/>
          <p:nvPr/>
        </p:nvSpPr>
        <p:spPr>
          <a:xfrm>
            <a:off x="340623" y="3416062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dirty="0">
                <a:ln>
                  <a:solidFill>
                    <a:srgbClr val="77274F"/>
                  </a:solidFill>
                </a:ln>
                <a:solidFill>
                  <a:srgbClr val="F892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viar Dreams" panose="020B0402020204020504" pitchFamily="34" charset="0"/>
              </a:rPr>
              <a:t>Alleluia.  Alleluia.</a:t>
            </a:r>
          </a:p>
        </p:txBody>
      </p:sp>
    </p:spTree>
    <p:extLst>
      <p:ext uri="{BB962C8B-B14F-4D97-AF65-F5344CB8AC3E}">
        <p14:creationId xmlns:p14="http://schemas.microsoft.com/office/powerpoint/2010/main" val="895324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E11F12-0946-25A6-36A4-590AA9AF2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0865448-849D-E423-D8C8-C0519FB65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urple and yellow watercolor painting&#10;&#10;AI-generated content may be incorrect.">
            <a:extLst>
              <a:ext uri="{FF2B5EF4-FFF2-40B4-BE49-F238E27FC236}">
                <a16:creationId xmlns:a16="http://schemas.microsoft.com/office/drawing/2014/main" id="{3F745D97-C13A-947A-84C0-460858A3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10616"/>
          <a:stretch/>
        </p:blipFill>
        <p:spPr>
          <a:xfrm>
            <a:off x="-2267" y="-19040"/>
            <a:ext cx="9143980" cy="31510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0CD3F3-4742-CF68-D4F5-1A936F485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06359"/>
            <a:ext cx="9141713" cy="13716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3AF087-40FB-A2C0-486F-9EF94CE82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18D732-ABBC-B173-BED8-00EA48AB5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EA8BFD9-1CC2-2583-880C-0E74C93022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13B3B21-F33B-345A-62D0-0710FA27E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7538E5D-06F4-4FC3-131F-E27085E6E4A8}"/>
              </a:ext>
            </a:extLst>
          </p:cNvPr>
          <p:cNvSpPr txBox="1"/>
          <p:nvPr/>
        </p:nvSpPr>
        <p:spPr>
          <a:xfrm>
            <a:off x="340623" y="3050183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000" b="1" dirty="0">
                <a:ln>
                  <a:solidFill>
                    <a:srgbClr val="77274F"/>
                  </a:solidFill>
                </a:ln>
                <a:solidFill>
                  <a:srgbClr val="F892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viar Dreams" panose="020B0402020204020504" pitchFamily="34" charset="0"/>
              </a:rPr>
              <a:t>Praise God, the source of all our gifts.</a:t>
            </a:r>
          </a:p>
        </p:txBody>
      </p:sp>
    </p:spTree>
    <p:extLst>
      <p:ext uri="{BB962C8B-B14F-4D97-AF65-F5344CB8AC3E}">
        <p14:creationId xmlns:p14="http://schemas.microsoft.com/office/powerpoint/2010/main" val="3689466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8A1F2-6261-6B1A-CC3B-177A1902C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F3F3A0-AF35-C812-43AA-6CD4C4904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urple and yellow watercolor painting&#10;&#10;AI-generated content may be incorrect.">
            <a:extLst>
              <a:ext uri="{FF2B5EF4-FFF2-40B4-BE49-F238E27FC236}">
                <a16:creationId xmlns:a16="http://schemas.microsoft.com/office/drawing/2014/main" id="{B3A8DF1F-85D3-F90B-AADC-75327514E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10616"/>
          <a:stretch/>
        </p:blipFill>
        <p:spPr>
          <a:xfrm>
            <a:off x="-2267" y="-19040"/>
            <a:ext cx="9143980" cy="31510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9734E16-25D8-0B3F-3BF5-23DDB821A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06359"/>
            <a:ext cx="9141713" cy="13716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4924B08A-DA11-2EDD-6DA2-A13BBC99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573C70-FBA9-3EA1-0A15-DFADA04A2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7F10AE-7597-9BF8-7AAB-A52604D49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B6B271-C8AD-6CEE-B9D2-4A5FB057B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1FCF57F-BC2A-F188-A748-7F1368C44DB8}"/>
              </a:ext>
            </a:extLst>
          </p:cNvPr>
          <p:cNvSpPr txBox="1"/>
          <p:nvPr/>
        </p:nvSpPr>
        <p:spPr>
          <a:xfrm>
            <a:off x="340623" y="3050183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000" b="1" dirty="0">
                <a:ln>
                  <a:solidFill>
                    <a:srgbClr val="77274F"/>
                  </a:solidFill>
                </a:ln>
                <a:solidFill>
                  <a:srgbClr val="F892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viar Dreams" panose="020B0402020204020504" pitchFamily="34" charset="0"/>
              </a:rPr>
              <a:t>Praise Jesus Christ, whose power uplifts!</a:t>
            </a:r>
          </a:p>
        </p:txBody>
      </p:sp>
    </p:spTree>
    <p:extLst>
      <p:ext uri="{BB962C8B-B14F-4D97-AF65-F5344CB8AC3E}">
        <p14:creationId xmlns:p14="http://schemas.microsoft.com/office/powerpoint/2010/main" val="37143363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54D4EC-11F8-42E3-62A6-26F57FB03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E74A4-155F-3B2C-8972-66FE1B12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urple and yellow watercolor painting&#10;&#10;AI-generated content may be incorrect.">
            <a:extLst>
              <a:ext uri="{FF2B5EF4-FFF2-40B4-BE49-F238E27FC236}">
                <a16:creationId xmlns:a16="http://schemas.microsoft.com/office/drawing/2014/main" id="{9A6FC39D-071E-1F28-F649-CC922DAC8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10616"/>
          <a:stretch/>
        </p:blipFill>
        <p:spPr>
          <a:xfrm>
            <a:off x="-2267" y="-19040"/>
            <a:ext cx="9143980" cy="31510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07F0CF5-BC1A-8A97-FC60-711F2A23A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06359"/>
            <a:ext cx="9141713" cy="13716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58C6C8-D983-E3E0-CFB7-5BF3D84A7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DA0507C-1C6E-9EDC-82F9-988761F15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7711C46-4C16-499B-1858-307395E67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8D988D0-CDCA-C723-2C13-23D4DEDD0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7C5670-1DF3-7D89-173E-0906AAD80CED}"/>
              </a:ext>
            </a:extLst>
          </p:cNvPr>
          <p:cNvSpPr txBox="1"/>
          <p:nvPr/>
        </p:nvSpPr>
        <p:spPr>
          <a:xfrm>
            <a:off x="340623" y="3050183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000" b="1" dirty="0">
                <a:ln>
                  <a:solidFill>
                    <a:srgbClr val="77274F"/>
                  </a:solidFill>
                </a:ln>
                <a:solidFill>
                  <a:srgbClr val="F892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viar Dreams" panose="020B0402020204020504" pitchFamily="34" charset="0"/>
              </a:rPr>
              <a:t>Praise the Spirit,</a:t>
            </a:r>
          </a:p>
          <a:p>
            <a:r>
              <a:rPr lang="en-US" sz="6000" b="1" dirty="0">
                <a:ln>
                  <a:solidFill>
                    <a:srgbClr val="77274F"/>
                  </a:solidFill>
                </a:ln>
                <a:solidFill>
                  <a:srgbClr val="F892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viar Dreams" panose="020B0402020204020504" pitchFamily="34" charset="0"/>
              </a:rPr>
              <a:t>Holy Spirt!</a:t>
            </a:r>
          </a:p>
        </p:txBody>
      </p:sp>
    </p:spTree>
    <p:extLst>
      <p:ext uri="{BB962C8B-B14F-4D97-AF65-F5344CB8AC3E}">
        <p14:creationId xmlns:p14="http://schemas.microsoft.com/office/powerpoint/2010/main" val="2440728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412594-E97B-E9DC-1FF4-C4C1C9778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E11F96-49A9-FB9C-BE92-CD2694953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urple and yellow watercolor painting&#10;&#10;AI-generated content may be incorrect.">
            <a:extLst>
              <a:ext uri="{FF2B5EF4-FFF2-40B4-BE49-F238E27FC236}">
                <a16:creationId xmlns:a16="http://schemas.microsoft.com/office/drawing/2014/main" id="{97385496-5265-2562-0958-3ADE17BA0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10616"/>
          <a:stretch/>
        </p:blipFill>
        <p:spPr>
          <a:xfrm>
            <a:off x="-2267" y="-19040"/>
            <a:ext cx="9143980" cy="31510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93748D7-0598-2D4D-AEAE-298EF980F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06359"/>
            <a:ext cx="9141713" cy="13716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99CCD47E-2BB3-7B08-C94B-0AFAAD77E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52DF244-EFF5-618C-0994-110D23D53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5BECB0-3BAE-C79A-F472-620CD3542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B5CFD48-F681-B279-0FCC-A9B0569CC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1E547-A100-AE30-480B-BA441C2F9297}"/>
              </a:ext>
            </a:extLst>
          </p:cNvPr>
          <p:cNvSpPr txBox="1"/>
          <p:nvPr/>
        </p:nvSpPr>
        <p:spPr>
          <a:xfrm>
            <a:off x="340623" y="3416062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dirty="0">
                <a:ln>
                  <a:solidFill>
                    <a:srgbClr val="77274F"/>
                  </a:solidFill>
                </a:ln>
                <a:solidFill>
                  <a:srgbClr val="F892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viar Dreams" panose="020B0402020204020504" pitchFamily="34" charset="0"/>
              </a:rPr>
              <a:t>Alleluia.  Alleluia</a:t>
            </a:r>
            <a:r>
              <a:rPr lang="en-US" sz="72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6C6F87"/>
                </a:solidFill>
                <a:latin typeface="Caviar Dreams" panose="020B04020202040205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7630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DA41C-E4D6-5218-7962-FB3E6FE90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03F5F8-D8DB-7C23-857B-810E26271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urple and yellow watercolor painting&#10;&#10;AI-generated content may be incorrect.">
            <a:extLst>
              <a:ext uri="{FF2B5EF4-FFF2-40B4-BE49-F238E27FC236}">
                <a16:creationId xmlns:a16="http://schemas.microsoft.com/office/drawing/2014/main" id="{C90F6AE5-6EC3-CD09-4D11-A2FE74C38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10616"/>
          <a:stretch/>
        </p:blipFill>
        <p:spPr>
          <a:xfrm>
            <a:off x="-2267" y="-19040"/>
            <a:ext cx="9143980" cy="31510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8FB9890-0476-2780-064E-355019B0D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06359"/>
            <a:ext cx="9141713" cy="13716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09752C04-8CE5-3A65-882C-8AAE1DC00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BC7766-73D6-7918-74CC-631820170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7016D69-4C8F-CD74-406B-CA55735E4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CF540D2-81D6-7B6A-DBA7-AFA150A3E7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D5E521-8470-919F-F662-6AF356ED6F01}"/>
              </a:ext>
            </a:extLst>
          </p:cNvPr>
          <p:cNvSpPr txBox="1"/>
          <p:nvPr/>
        </p:nvSpPr>
        <p:spPr>
          <a:xfrm>
            <a:off x="340623" y="3333892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77274F"/>
                  </a:solidFill>
                </a:ln>
                <a:solidFill>
                  <a:srgbClr val="F892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viar Dreams" panose="020B0402020204020504" pitchFamily="34" charset="0"/>
              </a:rPr>
              <a:t>Alleluia.  </a:t>
            </a:r>
          </a:p>
        </p:txBody>
      </p:sp>
    </p:spTree>
    <p:extLst>
      <p:ext uri="{BB962C8B-B14F-4D97-AF65-F5344CB8AC3E}">
        <p14:creationId xmlns:p14="http://schemas.microsoft.com/office/powerpoint/2010/main" val="30963708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243BF-C082-F624-5C5B-57FE7BEFE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EC55B-E9F1-CDBE-E76E-1711ACFFB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28600" y="0"/>
            <a:ext cx="93726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15549-50B7-5E65-6671-271AEEABEB22}"/>
              </a:ext>
            </a:extLst>
          </p:cNvPr>
          <p:cNvSpPr txBox="1"/>
          <p:nvPr/>
        </p:nvSpPr>
        <p:spPr>
          <a:xfrm>
            <a:off x="-381000" y="-56546"/>
            <a:ext cx="67913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SHARING JOYS</a:t>
            </a:r>
          </a:p>
          <a:p>
            <a:pPr algn="ctr"/>
            <a:r>
              <a:rPr lang="en-US" sz="8800" b="1" dirty="0">
                <a:solidFill>
                  <a:srgbClr val="3A0074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&amp; CONCERNS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C33C15-1006-E96E-3780-0F4D890EF83F}"/>
              </a:ext>
            </a:extLst>
          </p:cNvPr>
          <p:cNvCxnSpPr/>
          <p:nvPr/>
        </p:nvCxnSpPr>
        <p:spPr>
          <a:xfrm>
            <a:off x="762000" y="2753746"/>
            <a:ext cx="4724400" cy="0"/>
          </a:xfrm>
          <a:prstGeom prst="line">
            <a:avLst/>
          </a:prstGeom>
          <a:ln w="57150">
            <a:solidFill>
              <a:srgbClr val="3A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DB493FE-95BB-50E5-6ECC-36AD8014AB54}"/>
              </a:ext>
            </a:extLst>
          </p:cNvPr>
          <p:cNvSpPr txBox="1"/>
          <p:nvPr/>
        </p:nvSpPr>
        <p:spPr>
          <a:xfrm>
            <a:off x="-114290" y="2800767"/>
            <a:ext cx="91439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doni MT Poster Compressed" panose="02070706080601050204" pitchFamily="18" charset="0"/>
                <a:ea typeface="LillyBelle" pitchFamily="2" charset="-128"/>
                <a:cs typeface="LillyBelle" pitchFamily="2" charset="-128"/>
              </a:rPr>
              <a:t>People’s Prayer</a:t>
            </a:r>
            <a:endParaRPr lang="en-US" sz="150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doni MT Poster Compressed" panose="0207070608060105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4194E2-ED2D-F28E-4C45-528290C92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456869"/>
            <a:ext cx="2971800" cy="422976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1242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28600" y="0"/>
            <a:ext cx="93726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200150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Father, </a:t>
            </a:r>
          </a:p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 art in heaven,</a:t>
            </a:r>
          </a:p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hallowed be thy name.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525" y="-400050"/>
            <a:ext cx="4876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12700">
                  <a:noFill/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owvetica" pitchFamily="2" charset="0"/>
              </a:rPr>
              <a:t>in unison: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83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ross&#10;&#10;AI-generated content may be incorrect.">
            <a:extLst>
              <a:ext uri="{FF2B5EF4-FFF2-40B4-BE49-F238E27FC236}">
                <a16:creationId xmlns:a16="http://schemas.microsoft.com/office/drawing/2014/main" id="{ABB40A77-BB0B-22F3-1D45-A5E008151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9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A09563-86E2-71CC-76D0-534A77C8CCB7}"/>
              </a:ext>
            </a:extLst>
          </p:cNvPr>
          <p:cNvSpPr/>
          <p:nvPr/>
        </p:nvSpPr>
        <p:spPr>
          <a:xfrm>
            <a:off x="7203057" y="0"/>
            <a:ext cx="1940943" cy="5143500"/>
          </a:xfrm>
          <a:prstGeom prst="rect">
            <a:avLst/>
          </a:prstGeom>
          <a:solidFill>
            <a:srgbClr val="F892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olorful rooster with white text&#10;&#10;AI-generated content may be incorrect.">
            <a:extLst>
              <a:ext uri="{FF2B5EF4-FFF2-40B4-BE49-F238E27FC236}">
                <a16:creationId xmlns:a16="http://schemas.microsoft.com/office/drawing/2014/main" id="{E747F912-886A-2C7E-521B-B2AD4D7CC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46" y="981574"/>
            <a:ext cx="3790950" cy="3790950"/>
          </a:xfrm>
          <a:prstGeom prst="rect">
            <a:avLst/>
          </a:prstGeom>
          <a:ln w="38100">
            <a:solidFill>
              <a:srgbClr val="FF5050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FB4867-F111-B28E-9EAC-1E0C961DE8F0}"/>
              </a:ext>
            </a:extLst>
          </p:cNvPr>
          <p:cNvSpPr/>
          <p:nvPr/>
        </p:nvSpPr>
        <p:spPr>
          <a:xfrm>
            <a:off x="3943890" y="519419"/>
            <a:ext cx="4724400" cy="914400"/>
          </a:xfrm>
          <a:prstGeom prst="rect">
            <a:avLst/>
          </a:prstGeom>
          <a:solidFill>
            <a:srgbClr val="FF5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76344-B00E-B768-87B9-7C94910CD354}"/>
              </a:ext>
            </a:extLst>
          </p:cNvPr>
          <p:cNvSpPr txBox="1"/>
          <p:nvPr/>
        </p:nvSpPr>
        <p:spPr>
          <a:xfrm>
            <a:off x="3907407" y="62763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THIRD SUNDAY </a:t>
            </a:r>
            <a:r>
              <a:rPr lang="en-US" sz="40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 Lent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7FA300-61D5-147F-7C55-5141A6589783}"/>
              </a:ext>
            </a:extLst>
          </p:cNvPr>
          <p:cNvGrpSpPr/>
          <p:nvPr/>
        </p:nvGrpSpPr>
        <p:grpSpPr>
          <a:xfrm>
            <a:off x="1752598" y="4216488"/>
            <a:ext cx="3395573" cy="523220"/>
            <a:chOff x="1752598" y="4216488"/>
            <a:chExt cx="3395573" cy="5232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C0086E-0C5B-236B-3B78-45CC0BACA85C}"/>
                </a:ext>
              </a:extLst>
            </p:cNvPr>
            <p:cNvSpPr/>
            <p:nvPr/>
          </p:nvSpPr>
          <p:spPr>
            <a:xfrm>
              <a:off x="1764056" y="4287021"/>
              <a:ext cx="3372659" cy="382154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7727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38FD26-06D5-50C8-A202-9938BF3BE79E}"/>
                </a:ext>
              </a:extLst>
            </p:cNvPr>
            <p:cNvSpPr txBox="1"/>
            <p:nvPr/>
          </p:nvSpPr>
          <p:spPr>
            <a:xfrm>
              <a:off x="1752598" y="4216488"/>
              <a:ext cx="3395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</a:rPr>
                <a:t>THIRD SUNDAY </a:t>
              </a:r>
              <a:r>
                <a:rPr lang="en-US" sz="2800" i="1" dirty="0">
                  <a:solidFill>
                    <a:schemeClr val="accent3">
                      <a:lumMod val="75000"/>
                    </a:schemeClr>
                  </a:solidFill>
                </a:rPr>
                <a:t>in Lent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0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28600" y="0"/>
            <a:ext cx="93726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09592"/>
            <a:ext cx="88392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Thy kingdom come, </a:t>
            </a:r>
          </a:p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thy will be done </a:t>
            </a:r>
          </a:p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 earth </a:t>
            </a:r>
          </a:p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 it is in heaven.</a:t>
            </a:r>
            <a:endParaRPr lang="en-US" sz="7200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68084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28600" y="0"/>
            <a:ext cx="93726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417588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Give us this day </a:t>
            </a:r>
          </a:p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daily bread</a:t>
            </a:r>
          </a:p>
        </p:txBody>
      </p:sp>
    </p:spTree>
    <p:extLst>
      <p:ext uri="{BB962C8B-B14F-4D97-AF65-F5344CB8AC3E}">
        <p14:creationId xmlns:p14="http://schemas.microsoft.com/office/powerpoint/2010/main" val="1228184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28600" y="0"/>
            <a:ext cx="93726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61950"/>
            <a:ext cx="883920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6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forgive us our trespasses, </a:t>
            </a:r>
          </a:p>
          <a:p>
            <a:pPr algn="ctr"/>
            <a:r>
              <a:rPr lang="en-US" sz="66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 we forgive those who trespass against us.</a:t>
            </a:r>
          </a:p>
        </p:txBody>
      </p:sp>
    </p:spTree>
    <p:extLst>
      <p:ext uri="{BB962C8B-B14F-4D97-AF65-F5344CB8AC3E}">
        <p14:creationId xmlns:p14="http://schemas.microsoft.com/office/powerpoint/2010/main" val="28087187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28600" y="0"/>
            <a:ext cx="93726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" y="309592"/>
            <a:ext cx="88392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lead us </a:t>
            </a:r>
          </a:p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 into temptation, </a:t>
            </a:r>
          </a:p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deliver us </a:t>
            </a:r>
          </a:p>
          <a:p>
            <a:pPr algn="ctr"/>
            <a:r>
              <a:rPr lang="en-US" sz="72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evil.</a:t>
            </a:r>
          </a:p>
        </p:txBody>
      </p:sp>
    </p:spTree>
    <p:extLst>
      <p:ext uri="{BB962C8B-B14F-4D97-AF65-F5344CB8AC3E}">
        <p14:creationId xmlns:p14="http://schemas.microsoft.com/office/powerpoint/2010/main" val="40575764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28600" y="0"/>
            <a:ext cx="93726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5" y="156805"/>
            <a:ext cx="9144000" cy="48628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thine </a:t>
            </a:r>
          </a:p>
          <a:p>
            <a:pPr algn="ctr"/>
            <a:r>
              <a:rPr lang="en-US" sz="60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US" sz="60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KINGDOM,</a:t>
            </a:r>
            <a:r>
              <a:rPr lang="en-US" sz="6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i="1" dirty="0">
              <a:ln>
                <a:solidFill>
                  <a:srgbClr val="571113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6000" b="1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POWER, </a:t>
            </a:r>
          </a:p>
          <a:p>
            <a:pPr algn="ctr"/>
            <a:r>
              <a:rPr lang="en-US" sz="60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6000" b="1" i="1" dirty="0">
                <a:ln>
                  <a:solidFill>
                    <a:srgbClr val="7030A0"/>
                  </a:solidFill>
                </a:ln>
                <a:solidFill>
                  <a:srgbClr val="8D438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GLORY</a:t>
            </a:r>
            <a:r>
              <a:rPr lang="en-US" sz="6000" b="1" i="1" dirty="0">
                <a:ln>
                  <a:solidFill>
                    <a:srgbClr val="571113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forever. </a:t>
            </a:r>
          </a:p>
          <a:p>
            <a:pPr algn="ctr">
              <a:spcBef>
                <a:spcPts val="1200"/>
              </a:spcBef>
            </a:pPr>
            <a:r>
              <a:rPr lang="en-US" sz="60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7618080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762FF-8A11-8E9B-46ED-2A0227ED4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D5C9F9-242F-1DE3-20B2-4EEF38CC38FB}"/>
              </a:ext>
            </a:extLst>
          </p:cNvPr>
          <p:cNvSpPr txBox="1"/>
          <p:nvPr/>
        </p:nvSpPr>
        <p:spPr>
          <a:xfrm>
            <a:off x="0" y="135255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Sweet Hour</a:t>
            </a:r>
          </a:p>
          <a:p>
            <a:pPr algn="ctr"/>
            <a:r>
              <a:rPr lang="en-US" dirty="0"/>
              <a:t>of Prayer</a:t>
            </a:r>
          </a:p>
        </p:txBody>
      </p:sp>
      <p:pic>
        <p:nvPicPr>
          <p:cNvPr id="6" name="Picture 5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CA3E97C1-CFAA-6C5B-19B1-DE9BBA63D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34474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4E2E9B-075C-A714-53C4-8BECDF644FC9}"/>
              </a:ext>
            </a:extLst>
          </p:cNvPr>
          <p:cNvSpPr/>
          <p:nvPr/>
        </p:nvSpPr>
        <p:spPr>
          <a:xfrm>
            <a:off x="914400" y="323850"/>
            <a:ext cx="7086600" cy="44958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A0074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8B6AA3-1821-3434-E74C-C035FD2414D1}"/>
              </a:ext>
            </a:extLst>
          </p:cNvPr>
          <p:cNvSpPr txBox="1"/>
          <p:nvPr/>
        </p:nvSpPr>
        <p:spPr>
          <a:xfrm>
            <a:off x="1219200" y="712232"/>
            <a:ext cx="707707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5400" dirty="0">
                <a:solidFill>
                  <a:srgbClr val="FF0000"/>
                </a:solidFill>
                <a:latin typeface="OhMyNotes" pitchFamily="2" charset="0"/>
              </a:rPr>
              <a:t>HYMN #593   (vs. 2&amp;3)    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0D756-E05A-9CAF-A455-C214ECF40D78}"/>
              </a:ext>
            </a:extLst>
          </p:cNvPr>
          <p:cNvSpPr txBox="1"/>
          <p:nvPr/>
        </p:nvSpPr>
        <p:spPr>
          <a:xfrm>
            <a:off x="990600" y="1682681"/>
            <a:ext cx="6858000" cy="29238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 b="1" dirty="0">
                <a:solidFill>
                  <a:srgbClr val="3A007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OhMyNotes" pitchFamily="2" charset="0"/>
              </a:rPr>
              <a:t>”Here I Am,</a:t>
            </a:r>
          </a:p>
          <a:p>
            <a:pPr algn="ctr"/>
            <a:endParaRPr lang="en-US" sz="8800" b="1" dirty="0">
              <a:solidFill>
                <a:srgbClr val="3A007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OhMyNote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241193-A9E9-5A5D-9D67-44785B7BFC82}"/>
              </a:ext>
            </a:extLst>
          </p:cNvPr>
          <p:cNvSpPr txBox="1"/>
          <p:nvPr/>
        </p:nvSpPr>
        <p:spPr>
          <a:xfrm>
            <a:off x="990600" y="2840207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3A007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OhMyNotes" pitchFamily="2" charset="0"/>
              </a:rPr>
              <a:t>Lord“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30328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49FA3-1ACF-DE31-3AC2-EDE2E072E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AF6FF5D9-8AB2-785E-12BD-3106AB3A9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0"/>
            <a:ext cx="9134474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4A56C-7A22-C821-B21A-936647CDC4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0"/>
            <a:ext cx="9144000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6AD85D-2A4A-CCD8-7EB0-12D0AC7CC59E}"/>
              </a:ext>
            </a:extLst>
          </p:cNvPr>
          <p:cNvSpPr txBox="1"/>
          <p:nvPr/>
        </p:nvSpPr>
        <p:spPr>
          <a:xfrm>
            <a:off x="7526784" y="3181350"/>
            <a:ext cx="1600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CC0066"/>
                </a:solidFill>
                <a:latin typeface="Broadway" panose="04040905080B02020502" pitchFamily="82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4321B-6610-CC13-B33B-6942D2C766CD}"/>
              </a:ext>
            </a:extLst>
          </p:cNvPr>
          <p:cNvSpPr txBox="1"/>
          <p:nvPr/>
        </p:nvSpPr>
        <p:spPr>
          <a:xfrm>
            <a:off x="609600" y="438150"/>
            <a:ext cx="8677275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I, the Lord of snow and rain,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I have borne my people’s pain.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I have wept for love of them.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They turn away.</a:t>
            </a:r>
          </a:p>
        </p:txBody>
      </p:sp>
    </p:spTree>
    <p:extLst>
      <p:ext uri="{BB962C8B-B14F-4D97-AF65-F5344CB8AC3E}">
        <p14:creationId xmlns:p14="http://schemas.microsoft.com/office/powerpoint/2010/main" val="18527455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E55C8-75ED-C7AD-7079-AE8FF4495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8FE645D8-943C-9391-B3DC-0BC0AEBB1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0"/>
            <a:ext cx="9134474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02AB82-5861-105F-7E03-8537349B61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0"/>
            <a:ext cx="9144000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E1D24-5DB3-FB8C-E4AE-1F17DE73D8EC}"/>
              </a:ext>
            </a:extLst>
          </p:cNvPr>
          <p:cNvSpPr txBox="1"/>
          <p:nvPr/>
        </p:nvSpPr>
        <p:spPr>
          <a:xfrm>
            <a:off x="7534274" y="3105150"/>
            <a:ext cx="1600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CC0066"/>
                </a:solidFill>
                <a:latin typeface="Broadway" panose="04040905080B02020502" pitchFamily="82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1CB7F-5A9D-E052-7E19-DB019D747028}"/>
              </a:ext>
            </a:extLst>
          </p:cNvPr>
          <p:cNvSpPr txBox="1"/>
          <p:nvPr/>
        </p:nvSpPr>
        <p:spPr>
          <a:xfrm>
            <a:off x="228600" y="438150"/>
            <a:ext cx="9134474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I will break their hearts of stone,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Give them hearts for love alone.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I will speak my word to them.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Whom shall I send?</a:t>
            </a:r>
          </a:p>
        </p:txBody>
      </p:sp>
    </p:spTree>
    <p:extLst>
      <p:ext uri="{BB962C8B-B14F-4D97-AF65-F5344CB8AC3E}">
        <p14:creationId xmlns:p14="http://schemas.microsoft.com/office/powerpoint/2010/main" val="13023873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5D77C-AAD8-11CC-08AD-42C06AFA6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A15914EC-3EE4-0230-2A3D-1A6D68936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0"/>
            <a:ext cx="9134474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05A9FA-C4B7-5A07-F130-35E1CDEC96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357406-9A4F-8A22-F209-9E166D445553}"/>
              </a:ext>
            </a:extLst>
          </p:cNvPr>
          <p:cNvGrpSpPr/>
          <p:nvPr/>
        </p:nvGrpSpPr>
        <p:grpSpPr>
          <a:xfrm>
            <a:off x="-685800" y="0"/>
            <a:ext cx="9677400" cy="4845813"/>
            <a:chOff x="-685800" y="420797"/>
            <a:chExt cx="9677400" cy="48458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121346-A301-0E89-A80B-E2CF56C778D9}"/>
                </a:ext>
              </a:extLst>
            </p:cNvPr>
            <p:cNvSpPr txBox="1"/>
            <p:nvPr/>
          </p:nvSpPr>
          <p:spPr>
            <a:xfrm>
              <a:off x="77359" y="1111626"/>
              <a:ext cx="8914241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00" dirty="0">
                  <a:solidFill>
                    <a:srgbClr val="7030A0"/>
                  </a:solidFill>
                </a:rPr>
                <a:t>Here I am, Lord.   Is it I, Lord?</a:t>
              </a:r>
            </a:p>
            <a:p>
              <a:pPr algn="ctr"/>
              <a:r>
                <a:rPr lang="en-US" sz="5200" dirty="0">
                  <a:solidFill>
                    <a:srgbClr val="7030A0"/>
                  </a:solidFill>
                </a:rPr>
                <a:t>I have heard you</a:t>
              </a:r>
            </a:p>
            <a:p>
              <a:pPr algn="ctr"/>
              <a:r>
                <a:rPr lang="en-US" sz="5200" dirty="0">
                  <a:solidFill>
                    <a:srgbClr val="7030A0"/>
                  </a:solidFill>
                </a:rPr>
                <a:t>calling in the night.</a:t>
              </a:r>
            </a:p>
            <a:p>
              <a:pPr algn="ctr"/>
              <a:r>
                <a:rPr lang="en-US" sz="5200" dirty="0">
                  <a:solidFill>
                    <a:srgbClr val="7030A0"/>
                  </a:solidFill>
                </a:rPr>
                <a:t>I will go, Lord, if you lead me.</a:t>
              </a:r>
            </a:p>
            <a:p>
              <a:r>
                <a:rPr lang="en-US" sz="5200" dirty="0">
                  <a:solidFill>
                    <a:srgbClr val="7030A0"/>
                  </a:solidFill>
                </a:rPr>
                <a:t>I will hold your people in my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E9CD66-FD08-2571-24C8-F3C2FBD4A803}"/>
                </a:ext>
              </a:extLst>
            </p:cNvPr>
            <p:cNvSpPr txBox="1"/>
            <p:nvPr/>
          </p:nvSpPr>
          <p:spPr>
            <a:xfrm>
              <a:off x="-685800" y="420797"/>
              <a:ext cx="38957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3399"/>
                  </a:solidFill>
                </a:rPr>
                <a:t>refrain:</a:t>
              </a:r>
            </a:p>
          </p:txBody>
        </p:sp>
        <p:pic>
          <p:nvPicPr>
            <p:cNvPr id="9" name="Picture 8" descr="A pink heart with white background&#10;&#10;AI-generated content may be incorrect.">
              <a:extLst>
                <a:ext uri="{FF2B5EF4-FFF2-40B4-BE49-F238E27FC236}">
                  <a16:creationId xmlns:a16="http://schemas.microsoft.com/office/drawing/2014/main" id="{D3ABB406-80E3-14A7-C787-B0257F3C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301121"/>
              <a:ext cx="921504" cy="842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78349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CD695-4737-0BAA-C670-54D7E7097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18F38AEB-76B4-FDDB-6043-A2B35CAF0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0"/>
            <a:ext cx="9134474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F17AF-1CC7-2D8E-6084-9A7D2B819C7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0"/>
            <a:ext cx="9144000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87E6A3-081E-9299-121B-8D90667E3E38}"/>
              </a:ext>
            </a:extLst>
          </p:cNvPr>
          <p:cNvSpPr txBox="1"/>
          <p:nvPr/>
        </p:nvSpPr>
        <p:spPr>
          <a:xfrm>
            <a:off x="7526784" y="3105150"/>
            <a:ext cx="1600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CC0066"/>
                </a:solidFill>
                <a:latin typeface="Broadway" panose="04040905080B02020502" pitchFamily="8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5A6E9-72E9-D8E6-923F-AE94F04221B7}"/>
              </a:ext>
            </a:extLst>
          </p:cNvPr>
          <p:cNvSpPr txBox="1"/>
          <p:nvPr/>
        </p:nvSpPr>
        <p:spPr>
          <a:xfrm>
            <a:off x="496134" y="438150"/>
            <a:ext cx="8677275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I, the Lord of wind and flame,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I will tend the poor and lame,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I will set a feast for them.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My hand will save.</a:t>
            </a:r>
          </a:p>
        </p:txBody>
      </p:sp>
    </p:spTree>
    <p:extLst>
      <p:ext uri="{BB962C8B-B14F-4D97-AF65-F5344CB8AC3E}">
        <p14:creationId xmlns:p14="http://schemas.microsoft.com/office/powerpoint/2010/main" val="2535938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E647CE2-FD74-D2E2-654C-51C942C569B7}"/>
              </a:ext>
            </a:extLst>
          </p:cNvPr>
          <p:cNvGrpSpPr/>
          <p:nvPr/>
        </p:nvGrpSpPr>
        <p:grpSpPr>
          <a:xfrm>
            <a:off x="-6178" y="0"/>
            <a:ext cx="9150178" cy="5581650"/>
            <a:chOff x="-6178" y="0"/>
            <a:chExt cx="9150178" cy="5581650"/>
          </a:xfrm>
        </p:grpSpPr>
        <p:pic>
          <p:nvPicPr>
            <p:cNvPr id="7" name="Picture 6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EBE1CC60-021F-C728-5703-48DDEFFA4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78" y="0"/>
              <a:ext cx="9144000" cy="1572958"/>
            </a:xfrm>
            <a:prstGeom prst="rect">
              <a:avLst/>
            </a:prstGeom>
          </p:spPr>
        </p:pic>
        <p:pic>
          <p:nvPicPr>
            <p:cNvPr id="3" name="Picture 2" descr="A close-up of flowers&#10;&#10;AI-generated content may be incorrect.">
              <a:extLst>
                <a:ext uri="{FF2B5EF4-FFF2-40B4-BE49-F238E27FC236}">
                  <a16:creationId xmlns:a16="http://schemas.microsoft.com/office/drawing/2014/main" id="{A189DCF5-182F-6ABB-1D9B-EFCD8EC5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178" y="438150"/>
              <a:ext cx="9150178" cy="51435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29614-0965-01E8-20D5-F8A9BA4D0BFF}"/>
              </a:ext>
            </a:extLst>
          </p:cNvPr>
          <p:cNvGrpSpPr/>
          <p:nvPr/>
        </p:nvGrpSpPr>
        <p:grpSpPr>
          <a:xfrm>
            <a:off x="76201" y="783244"/>
            <a:ext cx="9061622" cy="2215991"/>
            <a:chOff x="35011" y="133350"/>
            <a:chExt cx="9191367" cy="221599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4600B7D-E548-2B84-9715-9ABD5F7F6066}"/>
                </a:ext>
              </a:extLst>
            </p:cNvPr>
            <p:cNvSpPr txBox="1"/>
            <p:nvPr/>
          </p:nvSpPr>
          <p:spPr>
            <a:xfrm>
              <a:off x="35011" y="133350"/>
              <a:ext cx="91501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FFE20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chitects Daughter" panose="02000505000000020004" pitchFamily="2" charset="0"/>
                </a:rPr>
                <a:t>Prelude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9399BB-2739-F0F1-7758-A88A850CCDA4}"/>
                </a:ext>
              </a:extLst>
            </p:cNvPr>
            <p:cNvSpPr txBox="1"/>
            <p:nvPr/>
          </p:nvSpPr>
          <p:spPr>
            <a:xfrm>
              <a:off x="76200" y="133350"/>
              <a:ext cx="91501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13800" dirty="0">
                  <a:ln>
                    <a:solidFill>
                      <a:srgbClr val="92D050"/>
                    </a:solidFill>
                  </a:ln>
                  <a:solidFill>
                    <a:srgbClr val="FF5050"/>
                  </a:solidFill>
                  <a:latin typeface="Architects Daughter" panose="02000505000000020004" pitchFamily="2" charset="0"/>
                </a:rPr>
                <a:t>Prelude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42944340-4015-1E6D-F34D-85464957521A}"/>
              </a:ext>
            </a:extLst>
          </p:cNvPr>
          <p:cNvSpPr/>
          <p:nvPr/>
        </p:nvSpPr>
        <p:spPr>
          <a:xfrm>
            <a:off x="6477000" y="4705350"/>
            <a:ext cx="685800" cy="525638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831411-4280-4602-EB7D-FAAB65AA44C0}"/>
              </a:ext>
            </a:extLst>
          </p:cNvPr>
          <p:cNvSpPr txBox="1"/>
          <p:nvPr/>
        </p:nvSpPr>
        <p:spPr>
          <a:xfrm>
            <a:off x="4343400" y="4523102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000" b="1" dirty="0">
                <a:ln>
                  <a:solidFill>
                    <a:srgbClr val="CC0066"/>
                  </a:solidFill>
                </a:ln>
                <a:solidFill>
                  <a:srgbClr val="FFCCFF"/>
                </a:solidFill>
              </a:rPr>
              <a:t>Linda Reickard, piano</a:t>
            </a:r>
          </a:p>
        </p:txBody>
      </p:sp>
    </p:spTree>
    <p:extLst>
      <p:ext uri="{BB962C8B-B14F-4D97-AF65-F5344CB8AC3E}">
        <p14:creationId xmlns:p14="http://schemas.microsoft.com/office/powerpoint/2010/main" val="237362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CDB46-C378-0C51-5056-EAF32CF6A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A06986BF-0B5C-9269-FA26-BE83EA1FC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0"/>
            <a:ext cx="9134474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75A44-3223-C2D1-E992-E2789BE248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0"/>
            <a:ext cx="9144000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2F1E37-DD61-4593-604B-716944EBAEA0}"/>
              </a:ext>
            </a:extLst>
          </p:cNvPr>
          <p:cNvSpPr txBox="1"/>
          <p:nvPr/>
        </p:nvSpPr>
        <p:spPr>
          <a:xfrm>
            <a:off x="7534274" y="3105150"/>
            <a:ext cx="1600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CC0066"/>
                </a:solidFill>
                <a:latin typeface="Broadway" panose="04040905080B02020502" pitchFamily="8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E80F8-0FD9-DCF6-5B14-89A266232BCB}"/>
              </a:ext>
            </a:extLst>
          </p:cNvPr>
          <p:cNvSpPr txBox="1"/>
          <p:nvPr/>
        </p:nvSpPr>
        <p:spPr>
          <a:xfrm>
            <a:off x="609600" y="438150"/>
            <a:ext cx="9134474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Finest bread I will provide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till their hearts be satisfied.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I will give my life to them.</a:t>
            </a:r>
          </a:p>
          <a:p>
            <a:pPr>
              <a:spcAft>
                <a:spcPts val="1800"/>
              </a:spcAft>
            </a:pPr>
            <a:r>
              <a:rPr lang="en-US" sz="5400" b="1" dirty="0">
                <a:solidFill>
                  <a:srgbClr val="7030A0"/>
                </a:solidFill>
                <a:latin typeface="Arial Narrow" panose="020B0606020202030204" pitchFamily="34" charset="0"/>
              </a:rPr>
              <a:t>Whom shall I send?</a:t>
            </a:r>
          </a:p>
        </p:txBody>
      </p:sp>
    </p:spTree>
    <p:extLst>
      <p:ext uri="{BB962C8B-B14F-4D97-AF65-F5344CB8AC3E}">
        <p14:creationId xmlns:p14="http://schemas.microsoft.com/office/powerpoint/2010/main" val="12618863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83F61-8E52-0734-414A-5AF0EFEA3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music notes on a pink background&#10;&#10;AI-generated content may be incorrect.">
            <a:extLst>
              <a:ext uri="{FF2B5EF4-FFF2-40B4-BE49-F238E27FC236}">
                <a16:creationId xmlns:a16="http://schemas.microsoft.com/office/drawing/2014/main" id="{451DF7DC-49F7-1187-66CA-253B9CFBD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0"/>
            <a:ext cx="9134474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A55CB3-BE35-F9F0-ABF1-B7ECA2F6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D81D10-2CF8-8A80-DB61-8883FEFB0F3C}"/>
              </a:ext>
            </a:extLst>
          </p:cNvPr>
          <p:cNvGrpSpPr/>
          <p:nvPr/>
        </p:nvGrpSpPr>
        <p:grpSpPr>
          <a:xfrm>
            <a:off x="-685800" y="0"/>
            <a:ext cx="9677400" cy="4845813"/>
            <a:chOff x="-685800" y="420797"/>
            <a:chExt cx="9677400" cy="48458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5DD38C-95B7-CC04-B6AB-8C2EBC02EC54}"/>
                </a:ext>
              </a:extLst>
            </p:cNvPr>
            <p:cNvSpPr txBox="1"/>
            <p:nvPr/>
          </p:nvSpPr>
          <p:spPr>
            <a:xfrm>
              <a:off x="77359" y="1111626"/>
              <a:ext cx="8914241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200" dirty="0">
                  <a:solidFill>
                    <a:srgbClr val="7030A0"/>
                  </a:solidFill>
                </a:rPr>
                <a:t>Here I am, Lord.   Is it I, Lord?</a:t>
              </a:r>
            </a:p>
            <a:p>
              <a:pPr algn="ctr"/>
              <a:r>
                <a:rPr lang="en-US" sz="5200" dirty="0">
                  <a:solidFill>
                    <a:srgbClr val="7030A0"/>
                  </a:solidFill>
                </a:rPr>
                <a:t>I have heard you</a:t>
              </a:r>
            </a:p>
            <a:p>
              <a:pPr algn="ctr"/>
              <a:r>
                <a:rPr lang="en-US" sz="5200" dirty="0">
                  <a:solidFill>
                    <a:srgbClr val="7030A0"/>
                  </a:solidFill>
                </a:rPr>
                <a:t>calling in the night.</a:t>
              </a:r>
            </a:p>
            <a:p>
              <a:pPr algn="ctr"/>
              <a:r>
                <a:rPr lang="en-US" sz="5200" dirty="0">
                  <a:solidFill>
                    <a:srgbClr val="7030A0"/>
                  </a:solidFill>
                </a:rPr>
                <a:t>I will go, Lord, if you lead me.</a:t>
              </a:r>
            </a:p>
            <a:p>
              <a:r>
                <a:rPr lang="en-US" sz="5200" dirty="0">
                  <a:solidFill>
                    <a:srgbClr val="7030A0"/>
                  </a:solidFill>
                </a:rPr>
                <a:t>I will hold your people in my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5D927-75E8-4E76-D552-C0B23EF8F181}"/>
                </a:ext>
              </a:extLst>
            </p:cNvPr>
            <p:cNvSpPr txBox="1"/>
            <p:nvPr/>
          </p:nvSpPr>
          <p:spPr>
            <a:xfrm>
              <a:off x="-685800" y="420797"/>
              <a:ext cx="38957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3399"/>
                  </a:solidFill>
                </a:rPr>
                <a:t>refrain:</a:t>
              </a:r>
            </a:p>
          </p:txBody>
        </p:sp>
        <p:pic>
          <p:nvPicPr>
            <p:cNvPr id="9" name="Picture 8" descr="A pink heart with white background&#10;&#10;AI-generated content may be incorrect.">
              <a:extLst>
                <a:ext uri="{FF2B5EF4-FFF2-40B4-BE49-F238E27FC236}">
                  <a16:creationId xmlns:a16="http://schemas.microsoft.com/office/drawing/2014/main" id="{152802B3-1AB7-B635-A4B1-3789D945C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301121"/>
              <a:ext cx="921504" cy="842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2294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C29EE-7707-E946-39C7-ADB7C5BAC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sign&#10;&#10;AI-generated content may be incorrect.">
            <a:extLst>
              <a:ext uri="{FF2B5EF4-FFF2-40B4-BE49-F238E27FC236}">
                <a16:creationId xmlns:a16="http://schemas.microsoft.com/office/drawing/2014/main" id="{44062B88-9160-2143-7154-7FCA20347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A close-up of a white wall&#10;&#10;AI-generated content may be incorrect.">
            <a:extLst>
              <a:ext uri="{FF2B5EF4-FFF2-40B4-BE49-F238E27FC236}">
                <a16:creationId xmlns:a16="http://schemas.microsoft.com/office/drawing/2014/main" id="{C87C4C7F-B443-6C3D-2F3B-7AC285026C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1588"/>
            <a:ext cx="8686800" cy="48203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AAABA7-D513-44C6-4284-BB1C29271FB5}"/>
              </a:ext>
            </a:extLst>
          </p:cNvPr>
          <p:cNvGrpSpPr/>
          <p:nvPr/>
        </p:nvGrpSpPr>
        <p:grpSpPr>
          <a:xfrm>
            <a:off x="-1600200" y="-65268"/>
            <a:ext cx="11963400" cy="4871540"/>
            <a:chOff x="-1732958" y="151046"/>
            <a:chExt cx="11963400" cy="48715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5C6B4D-9AE7-0437-5BE2-82944AC7670A}"/>
                </a:ext>
              </a:extLst>
            </p:cNvPr>
            <p:cNvSpPr txBox="1"/>
            <p:nvPr/>
          </p:nvSpPr>
          <p:spPr>
            <a:xfrm>
              <a:off x="-1732958" y="151046"/>
              <a:ext cx="914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9600" dirty="0">
                  <a:ln>
                    <a:solidFill>
                      <a:schemeClr val="accent5">
                        <a:lumMod val="20000"/>
                        <a:lumOff val="80000"/>
                      </a:schemeClr>
                    </a:solidFill>
                  </a:ln>
                  <a:solidFill>
                    <a:srgbClr val="7F6C8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600" b="1" dirty="0">
                  <a:ln>
                    <a:solidFill>
                      <a:srgbClr val="FFE20D"/>
                    </a:solidFill>
                  </a:ln>
                  <a:solidFill>
                    <a:srgbClr val="3A0074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Edwardian Script ITC" panose="030303020407070D0804" pitchFamily="66" charset="0"/>
                  <a:cs typeface="Times New Roman" panose="02020603050405020304" pitchFamily="18" charset="0"/>
                </a:rPr>
                <a:t>Blessing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26EE753-6524-63B7-14E1-683E8CD059DA}"/>
                </a:ext>
              </a:extLst>
            </p:cNvPr>
            <p:cNvGrpSpPr/>
            <p:nvPr/>
          </p:nvGrpSpPr>
          <p:grpSpPr>
            <a:xfrm>
              <a:off x="2438400" y="435651"/>
              <a:ext cx="7792042" cy="4586935"/>
              <a:chOff x="-306637" y="114227"/>
              <a:chExt cx="11336012" cy="458693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BD123E-E823-BD55-0AE1-5FD8A0EF903C}"/>
                  </a:ext>
                </a:extLst>
              </p:cNvPr>
              <p:cNvSpPr txBox="1"/>
              <p:nvPr/>
            </p:nvSpPr>
            <p:spPr>
              <a:xfrm>
                <a:off x="-306637" y="2839114"/>
                <a:ext cx="9144000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r>
                  <a:rPr lang="en-US" sz="11500" dirty="0">
                    <a:ln>
                      <a:solidFill>
                        <a:srgbClr val="FFE20D"/>
                      </a:solidFill>
                    </a:ln>
                    <a:solidFill>
                      <a:srgbClr val="3A0074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Dismissal</a:t>
                </a:r>
                <a:endParaRPr lang="en-US" sz="8000" dirty="0">
                  <a:ln>
                    <a:solidFill>
                      <a:srgbClr val="FFE20D"/>
                    </a:solidFill>
                  </a:ln>
                  <a:solidFill>
                    <a:srgbClr val="3A0074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1EE8ED-CF55-6C40-F1DB-1974517FDB4A}"/>
                  </a:ext>
                </a:extLst>
              </p:cNvPr>
              <p:cNvSpPr txBox="1"/>
              <p:nvPr/>
            </p:nvSpPr>
            <p:spPr>
              <a:xfrm>
                <a:off x="1828226" y="114227"/>
                <a:ext cx="9201149" cy="40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r>
                  <a:rPr lang="en-US" sz="23900" i="1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rgbClr val="92D050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Walbaum Display Light" panose="02070303090703020303" pitchFamily="18" charset="0"/>
                    <a:cs typeface="Times New Roman" panose="02020603050405020304" pitchFamily="18" charset="0"/>
                  </a:rPr>
                  <a:t>&amp;</a:t>
                </a:r>
                <a:endParaRPr lang="en-US" sz="6000" i="1" dirty="0">
                  <a:ln>
                    <a:solidFill>
                      <a:schemeClr val="accent5">
                        <a:lumMod val="20000"/>
                        <a:lumOff val="80000"/>
                      </a:schemeClr>
                    </a:solidFill>
                  </a:ln>
                  <a:solidFill>
                    <a:srgbClr val="92D05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Walbaum Display Light" panose="02070303090703020303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51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B4100-76F3-0895-86E5-C4D07D374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8088262-BAF9-2266-1222-CC1D3B478385}"/>
              </a:ext>
            </a:extLst>
          </p:cNvPr>
          <p:cNvGrpSpPr/>
          <p:nvPr/>
        </p:nvGrpSpPr>
        <p:grpSpPr>
          <a:xfrm>
            <a:off x="-6178" y="0"/>
            <a:ext cx="9150178" cy="5581650"/>
            <a:chOff x="-6178" y="0"/>
            <a:chExt cx="9150178" cy="5581650"/>
          </a:xfrm>
        </p:grpSpPr>
        <p:pic>
          <p:nvPicPr>
            <p:cNvPr id="6" name="Picture 5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08FFEEEF-CA39-F02C-8646-19FDD18E5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78" y="0"/>
              <a:ext cx="9144000" cy="1572958"/>
            </a:xfrm>
            <a:prstGeom prst="rect">
              <a:avLst/>
            </a:prstGeom>
          </p:spPr>
        </p:pic>
        <p:pic>
          <p:nvPicPr>
            <p:cNvPr id="7" name="Picture 6" descr="A close-up of flowers&#10;&#10;AI-generated content may be incorrect.">
              <a:extLst>
                <a:ext uri="{FF2B5EF4-FFF2-40B4-BE49-F238E27FC236}">
                  <a16:creationId xmlns:a16="http://schemas.microsoft.com/office/drawing/2014/main" id="{C669C02B-3F15-E30D-CDFE-87EB80CC7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178" y="438150"/>
              <a:ext cx="9150178" cy="51435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454E769-AFC1-FC23-4DE6-7BE06A214A86}"/>
              </a:ext>
            </a:extLst>
          </p:cNvPr>
          <p:cNvGrpSpPr/>
          <p:nvPr/>
        </p:nvGrpSpPr>
        <p:grpSpPr>
          <a:xfrm>
            <a:off x="-10064" y="661501"/>
            <a:ext cx="9173608" cy="2215991"/>
            <a:chOff x="-20982" y="133350"/>
            <a:chExt cx="9173608" cy="221599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EF356B9-FEA8-FDDA-D1C8-1695B275B9FD}"/>
                </a:ext>
              </a:extLst>
            </p:cNvPr>
            <p:cNvSpPr txBox="1"/>
            <p:nvPr/>
          </p:nvSpPr>
          <p:spPr>
            <a:xfrm>
              <a:off x="-20982" y="133350"/>
              <a:ext cx="91501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FFE20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chitects Daughter" panose="02000505000000020004" pitchFamily="2" charset="0"/>
                </a:rPr>
                <a:t>Postlude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A913C3-49A8-6FAD-F4DB-799A32D641A6}"/>
                </a:ext>
              </a:extLst>
            </p:cNvPr>
            <p:cNvSpPr txBox="1"/>
            <p:nvPr/>
          </p:nvSpPr>
          <p:spPr>
            <a:xfrm>
              <a:off x="78648" y="133350"/>
              <a:ext cx="90739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13800" dirty="0">
                  <a:ln>
                    <a:solidFill>
                      <a:srgbClr val="92D050"/>
                    </a:solidFill>
                  </a:ln>
                  <a:solidFill>
                    <a:srgbClr val="FF5050"/>
                  </a:solidFill>
                  <a:latin typeface="Architects Daughter" panose="02000505000000020004" pitchFamily="2" charset="0"/>
                </a:rPr>
                <a:t>Postlude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7488841E-BBCB-D230-C109-5343C476117A}"/>
              </a:ext>
            </a:extLst>
          </p:cNvPr>
          <p:cNvSpPr/>
          <p:nvPr/>
        </p:nvSpPr>
        <p:spPr>
          <a:xfrm>
            <a:off x="6477000" y="4705350"/>
            <a:ext cx="685800" cy="525638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609F7-948B-24F8-49FB-50341020B002}"/>
              </a:ext>
            </a:extLst>
          </p:cNvPr>
          <p:cNvSpPr txBox="1"/>
          <p:nvPr/>
        </p:nvSpPr>
        <p:spPr>
          <a:xfrm>
            <a:off x="4343400" y="4523102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000" b="1" dirty="0">
                <a:ln>
                  <a:solidFill>
                    <a:srgbClr val="CC0066"/>
                  </a:solidFill>
                </a:ln>
                <a:solidFill>
                  <a:srgbClr val="FFCCFF"/>
                </a:solidFill>
              </a:rPr>
              <a:t>Linda Reickard, piano</a:t>
            </a:r>
          </a:p>
        </p:txBody>
      </p:sp>
    </p:spTree>
    <p:extLst>
      <p:ext uri="{BB962C8B-B14F-4D97-AF65-F5344CB8AC3E}">
        <p14:creationId xmlns:p14="http://schemas.microsoft.com/office/powerpoint/2010/main" val="415022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blue rectangle&#10;&#10;AI-generated content may be incorrect.">
            <a:extLst>
              <a:ext uri="{FF2B5EF4-FFF2-40B4-BE49-F238E27FC236}">
                <a16:creationId xmlns:a16="http://schemas.microsoft.com/office/drawing/2014/main" id="{C06B6C0F-24F9-1E89-B56C-3B8CEA2A7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EDABD6-0604-5638-5F37-D809368530A6}"/>
              </a:ext>
            </a:extLst>
          </p:cNvPr>
          <p:cNvSpPr txBox="1"/>
          <p:nvPr/>
        </p:nvSpPr>
        <p:spPr>
          <a:xfrm>
            <a:off x="923925" y="286509"/>
            <a:ext cx="70866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3A0074"/>
                </a:solidFill>
                <a:latin typeface="Wide Latin" panose="020A0A07050505020404" pitchFamily="18" charset="0"/>
                <a:ea typeface="LillyBelle" pitchFamily="2" charset="-128"/>
                <a:cs typeface="LillyBelle" pitchFamily="2" charset="-128"/>
              </a:rPr>
              <a:t>Have a</a:t>
            </a:r>
          </a:p>
          <a:p>
            <a:pPr algn="ctr"/>
            <a:r>
              <a:rPr lang="en-US" sz="11500" dirty="0">
                <a:solidFill>
                  <a:srgbClr val="D5E18F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Blessed</a:t>
            </a:r>
          </a:p>
          <a:p>
            <a:pPr algn="ctr"/>
            <a:r>
              <a:rPr lang="en-US" sz="8800" dirty="0">
                <a:solidFill>
                  <a:srgbClr val="3A0074"/>
                </a:solidFill>
                <a:latin typeface="Wide Latin" panose="020A0A07050505020404" pitchFamily="18" charset="0"/>
                <a:ea typeface="LillyBelle" pitchFamily="2" charset="-128"/>
                <a:cs typeface="LillyBelle" pitchFamily="2" charset="-128"/>
              </a:rPr>
              <a:t>week!</a:t>
            </a:r>
            <a:endParaRPr lang="en-US" dirty="0">
              <a:solidFill>
                <a:srgbClr val="3A0074"/>
              </a:solidFill>
              <a:latin typeface="Wide Latin" panose="020A0A07050505020404" pitchFamily="18" charset="0"/>
              <a:ea typeface="LillyBelle" pitchFamily="2" charset="-128"/>
              <a:cs typeface="LillyBelle" pitchFamily="2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48771-C412-FEB7-B3FA-B2B65279D1ED}"/>
              </a:ext>
            </a:extLst>
          </p:cNvPr>
          <p:cNvSpPr txBox="1"/>
          <p:nvPr/>
        </p:nvSpPr>
        <p:spPr>
          <a:xfrm>
            <a:off x="1905000" y="1695450"/>
            <a:ext cx="6477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3A0074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Blessed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5B94B-A090-39E9-CD3C-4BE8EFF11D15}"/>
              </a:ext>
            </a:extLst>
          </p:cNvPr>
          <p:cNvSpPr txBox="1"/>
          <p:nvPr/>
        </p:nvSpPr>
        <p:spPr>
          <a:xfrm>
            <a:off x="1028700" y="315084"/>
            <a:ext cx="7086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D5E18F"/>
                </a:solidFill>
                <a:latin typeface="Wide Latin" panose="020A0A07050505020404" pitchFamily="18" charset="0"/>
                <a:ea typeface="LillyBelle" pitchFamily="2" charset="-128"/>
                <a:cs typeface="LillyBelle" pitchFamily="2" charset="-128"/>
              </a:rPr>
              <a:t>Have a</a:t>
            </a:r>
          </a:p>
          <a:p>
            <a:pPr algn="ctr"/>
            <a:endParaRPr lang="en-US" sz="8800" dirty="0">
              <a:solidFill>
                <a:srgbClr val="D5E18F"/>
              </a:solidFill>
              <a:latin typeface="Wide Latin" panose="020A0A07050505020404" pitchFamily="18" charset="0"/>
              <a:ea typeface="LillyBelle" pitchFamily="2" charset="-128"/>
              <a:cs typeface="LillyBelle" pitchFamily="2" charset="-128"/>
            </a:endParaRPr>
          </a:p>
          <a:p>
            <a:pPr algn="ctr"/>
            <a:r>
              <a:rPr lang="en-US" sz="2400" dirty="0">
                <a:solidFill>
                  <a:srgbClr val="D5E18F"/>
                </a:solidFill>
                <a:latin typeface="Wide Latin" panose="020A0A07050505020404" pitchFamily="18" charset="0"/>
                <a:ea typeface="LillyBelle" pitchFamily="2" charset="-128"/>
                <a:cs typeface="LillyBelle" pitchFamily="2" charset="-128"/>
              </a:rPr>
              <a:t>   </a:t>
            </a:r>
            <a:endParaRPr lang="en-US" sz="2000" dirty="0">
              <a:solidFill>
                <a:srgbClr val="D5E18F"/>
              </a:solidFill>
              <a:latin typeface="Wide Latin" panose="020A0A07050505020404" pitchFamily="18" charset="0"/>
              <a:ea typeface="LillyBelle" pitchFamily="2" charset="-128"/>
              <a:cs typeface="LillyBelle" pitchFamily="2" charset="-128"/>
            </a:endParaRPr>
          </a:p>
          <a:p>
            <a:pPr algn="ctr"/>
            <a:r>
              <a:rPr lang="en-US" sz="8800" dirty="0">
                <a:solidFill>
                  <a:srgbClr val="D5E18F"/>
                </a:solidFill>
                <a:latin typeface="Wide Latin" panose="020A0A07050505020404" pitchFamily="18" charset="0"/>
                <a:ea typeface="LillyBelle" pitchFamily="2" charset="-128"/>
                <a:cs typeface="LillyBelle" pitchFamily="2" charset="-128"/>
              </a:rPr>
              <a:t>week!</a:t>
            </a:r>
            <a:endParaRPr lang="en-US" dirty="0">
              <a:solidFill>
                <a:srgbClr val="D5E18F"/>
              </a:solidFill>
              <a:latin typeface="Wide Latin" panose="020A0A07050505020404" pitchFamily="18" charset="0"/>
              <a:ea typeface="LillyBelle" pitchFamily="2" charset="-128"/>
              <a:cs typeface="LillyBelle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566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ss on a pink background&#10;&#10;AI-generated content may be incorrect.">
            <a:extLst>
              <a:ext uri="{FF2B5EF4-FFF2-40B4-BE49-F238E27FC236}">
                <a16:creationId xmlns:a16="http://schemas.microsoft.com/office/drawing/2014/main" id="{ED36DE0B-C990-2C59-0E70-3441E8C31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61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55C8D0-EE26-5256-5CE7-3BC60B2044D0}"/>
              </a:ext>
            </a:extLst>
          </p:cNvPr>
          <p:cNvSpPr txBox="1"/>
          <p:nvPr/>
        </p:nvSpPr>
        <p:spPr>
          <a:xfrm>
            <a:off x="2514600" y="590550"/>
            <a:ext cx="6629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Wide Latin" panose="020A0A07050505020404" pitchFamily="18" charset="0"/>
              </a:rPr>
              <a:t>Call</a:t>
            </a:r>
          </a:p>
          <a:p>
            <a:pPr algn="ctr"/>
            <a:r>
              <a:rPr lang="en-US" sz="6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Wide Latin" panose="020A0A07050505020404" pitchFamily="18" charset="0"/>
              </a:rPr>
              <a:t>to</a:t>
            </a:r>
          </a:p>
          <a:p>
            <a:pPr algn="ctr"/>
            <a:r>
              <a:rPr lang="en-US" sz="6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Wide Latin" panose="020A0A07050505020404" pitchFamily="18" charset="0"/>
              </a:rPr>
              <a:t>Worship</a:t>
            </a:r>
            <a:endParaRPr lang="en-US" sz="12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Wide Latin" panose="020A0A070505050204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F8F629-D3D6-7E06-72EF-DEF509CE9981}"/>
              </a:ext>
            </a:extLst>
          </p:cNvPr>
          <p:cNvSpPr txBox="1"/>
          <p:nvPr/>
        </p:nvSpPr>
        <p:spPr>
          <a:xfrm>
            <a:off x="2590800" y="619125"/>
            <a:ext cx="6629400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>
                <a:ln>
                  <a:solidFill>
                    <a:srgbClr val="92D05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Wide Latin" panose="020A0A07050505020404" pitchFamily="18" charset="0"/>
              </a:rPr>
              <a:t>Call</a:t>
            </a:r>
          </a:p>
          <a:p>
            <a:pPr algn="ctr"/>
            <a:r>
              <a:rPr lang="en-US" sz="6600" b="1" dirty="0">
                <a:ln>
                  <a:solidFill>
                    <a:srgbClr val="92D05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Wide Latin" panose="020A0A07050505020404" pitchFamily="18" charset="0"/>
              </a:rPr>
              <a:t>to</a:t>
            </a:r>
          </a:p>
          <a:p>
            <a:pPr algn="ctr"/>
            <a:r>
              <a:rPr lang="en-US" sz="6600" b="1" dirty="0">
                <a:ln>
                  <a:solidFill>
                    <a:srgbClr val="92D05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Wide Latin" panose="020A0A07050505020404" pitchFamily="18" charset="0"/>
              </a:rPr>
              <a:t>Worship</a:t>
            </a:r>
            <a:endParaRPr lang="en-US" sz="1200" b="1" dirty="0">
              <a:ln>
                <a:solidFill>
                  <a:srgbClr val="92D050"/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Wide Latin" panose="020A0A070505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4BEEAB-1E4E-7D6E-DCE0-582862F47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90F8881-10DF-C964-AEC6-E7DE45EC5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orange gradient&#10;&#10;AI-generated content may be incorrect.">
            <a:extLst>
              <a:ext uri="{FF2B5EF4-FFF2-40B4-BE49-F238E27FC236}">
                <a16:creationId xmlns:a16="http://schemas.microsoft.com/office/drawing/2014/main" id="{BE33BA26-F53B-E915-6447-0B2E26824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677"/>
          <a:stretch/>
        </p:blipFill>
        <p:spPr>
          <a:xfrm flipH="1">
            <a:off x="247007" y="2526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7C95B-B069-CBDA-6E3F-D06E0B38BF60}"/>
              </a:ext>
            </a:extLst>
          </p:cNvPr>
          <p:cNvSpPr txBox="1"/>
          <p:nvPr/>
        </p:nvSpPr>
        <p:spPr>
          <a:xfrm>
            <a:off x="73182" y="8267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latin typeface="Arial Rounded MT Bold" panose="020F0704030504030204" pitchFamily="34" charset="0"/>
              </a:rPr>
              <a:t>Liturgist: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E2FA5-7775-F617-DB0E-719D4429806D}"/>
              </a:ext>
            </a:extLst>
          </p:cNvPr>
          <p:cNvSpPr txBox="1"/>
          <p:nvPr/>
        </p:nvSpPr>
        <p:spPr>
          <a:xfrm>
            <a:off x="1905000" y="1581150"/>
            <a:ext cx="739140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Children of God,</a:t>
            </a:r>
          </a:p>
          <a:p>
            <a:r>
              <a:rPr lang="en-US" sz="60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what has God</a:t>
            </a:r>
          </a:p>
          <a:p>
            <a:r>
              <a:rPr lang="en-US" sz="60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done for you?</a:t>
            </a:r>
          </a:p>
        </p:txBody>
      </p:sp>
    </p:spTree>
    <p:extLst>
      <p:ext uri="{BB962C8B-B14F-4D97-AF65-F5344CB8AC3E}">
        <p14:creationId xmlns:p14="http://schemas.microsoft.com/office/powerpoint/2010/main" val="2018731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470B6-FB41-0871-A09A-8CB89E892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orange gradient&#10;&#10;AI-generated content may be incorrect.">
            <a:extLst>
              <a:ext uri="{FF2B5EF4-FFF2-40B4-BE49-F238E27FC236}">
                <a16:creationId xmlns:a16="http://schemas.microsoft.com/office/drawing/2014/main" id="{F68E7127-BFF5-B29A-4132-FA7C1617F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677"/>
          <a:stretch/>
        </p:blipFill>
        <p:spPr>
          <a:xfrm>
            <a:off x="20" y="10"/>
            <a:ext cx="8896993" cy="51434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FAD372-99AF-6704-E46A-79403136DA3B}"/>
              </a:ext>
            </a:extLst>
          </p:cNvPr>
          <p:cNvSpPr txBox="1"/>
          <p:nvPr/>
        </p:nvSpPr>
        <p:spPr>
          <a:xfrm>
            <a:off x="152400" y="-23489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PEOPLE: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AF3E2-90EE-E88E-1EB7-E8DF895C0E5E}"/>
              </a:ext>
            </a:extLst>
          </p:cNvPr>
          <p:cNvSpPr txBox="1"/>
          <p:nvPr/>
        </p:nvSpPr>
        <p:spPr>
          <a:xfrm>
            <a:off x="914400" y="1028253"/>
            <a:ext cx="7924800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God saves,</a:t>
            </a:r>
          </a:p>
          <a:p>
            <a:r>
              <a:rPr lang="en-US" sz="60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provides, and</a:t>
            </a:r>
          </a:p>
          <a:p>
            <a:r>
              <a:rPr lang="en-US" sz="60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holds us in</a:t>
            </a:r>
          </a:p>
          <a:p>
            <a:r>
              <a:rPr lang="en-US" sz="60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His steadfast love.</a:t>
            </a:r>
          </a:p>
        </p:txBody>
      </p:sp>
    </p:spTree>
    <p:extLst>
      <p:ext uri="{BB962C8B-B14F-4D97-AF65-F5344CB8AC3E}">
        <p14:creationId xmlns:p14="http://schemas.microsoft.com/office/powerpoint/2010/main" val="2364217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17101</TotalTime>
  <Words>1157</Words>
  <Application>Microsoft Office PowerPoint</Application>
  <PresentationFormat>On-screen Show (16:9)</PresentationFormat>
  <Paragraphs>243</Paragraphs>
  <Slides>64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9" baseType="lpstr">
      <vt:lpstr>LillyBelle</vt:lpstr>
      <vt:lpstr>AaSansOutline</vt:lpstr>
      <vt:lpstr>Architects Daughter</vt:lpstr>
      <vt:lpstr>Arial</vt:lpstr>
      <vt:lpstr>Arial Narrow</vt:lpstr>
      <vt:lpstr>Arial Rounded MT Bold</vt:lpstr>
      <vt:lpstr>Bodoni MT Poster Compressed</vt:lpstr>
      <vt:lpstr>Broadway</vt:lpstr>
      <vt:lpstr>Calibri</vt:lpstr>
      <vt:lpstr>Caviar Dreams</vt:lpstr>
      <vt:lpstr>Clarissa</vt:lpstr>
      <vt:lpstr>Congenial Black</vt:lpstr>
      <vt:lpstr>DJB Yard Sale Marker</vt:lpstr>
      <vt:lpstr>Dreaming Outloud Script Pro</vt:lpstr>
      <vt:lpstr>Edwardian Script ITC</vt:lpstr>
      <vt:lpstr>Give It Your Heart</vt:lpstr>
      <vt:lpstr>Great Vibes</vt:lpstr>
      <vt:lpstr>KG True Colors</vt:lpstr>
      <vt:lpstr>Lowvetica</vt:lpstr>
      <vt:lpstr>OhMyNotes</vt:lpstr>
      <vt:lpstr>Papyrus</vt:lpstr>
      <vt:lpstr>Times New Roman</vt:lpstr>
      <vt:lpstr>Walbaum Display Light</vt:lpstr>
      <vt:lpstr>Wide Latin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Farwell Brunch Potluck for Pastor Ron &amp; Pastor Nikki</dc:title>
  <dc:creator>Office Manager</dc:creator>
  <cp:lastModifiedBy>EUMC Admin</cp:lastModifiedBy>
  <cp:revision>1774</cp:revision>
  <dcterms:created xsi:type="dcterms:W3CDTF">2018-06-07T15:56:17Z</dcterms:created>
  <dcterms:modified xsi:type="dcterms:W3CDTF">2025-03-22T15:32:48Z</dcterms:modified>
</cp:coreProperties>
</file>